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notesSlides/notesSlide1.xml" ContentType="application/vnd.openxmlformats-officedocument.presentationml.notesSlide+xml"/>
  <Override PartName="/ppt/slideMasters/slideMaster2.xml" ContentType="application/vnd.openxmlformats-officedocument.presentationml.slideMaster+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22.xml" ContentType="application/vnd.openxmlformats-officedocument.presentationml.slideLayout+xml"/>
  <Override PartName="/ppt/theme/theme1.xml" ContentType="application/vnd.openxmlformats-officedocument.theme+xml"/>
  <Override PartName="/ppt/handoutMasters/handoutMaster1.xml" ContentType="application/vnd.openxmlformats-officedocument.presentationml.handoutMaster+xml"/>
  <Override PartName="/ppt/theme/theme4.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Masters/notesMaster1.xml" ContentType="application/vnd.openxmlformats-officedocument.presentationml.notesMaster+xml"/>
  <Override PartName="/ppt/diagrams/layout3.xml" ContentType="application/vnd.openxmlformats-officedocument.drawingml.diagramLayout+xml"/>
  <Override PartName="/ppt/diagrams/drawing2.xml" ContentType="application/vnd.ms-office.drawingml.diagramDrawing+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quickStyle2.xml" ContentType="application/vnd.openxmlformats-officedocument.drawingml.diagramStyle+xml"/>
  <Override PartName="/ppt/diagrams/colors2.xml" ContentType="application/vnd.openxmlformats-officedocument.drawingml.diagramColors+xml"/>
  <Override PartName="/ppt/diagrams/layout2.xml" ContentType="application/vnd.openxmlformats-officedocument.drawingml.diagramLayout+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30"/>
  </p:notesMasterIdLst>
  <p:handoutMasterIdLst>
    <p:handoutMasterId r:id="rId31"/>
  </p:handoutMasterIdLst>
  <p:sldIdLst>
    <p:sldId id="375" r:id="rId3"/>
    <p:sldId id="542" r:id="rId4"/>
    <p:sldId id="543" r:id="rId5"/>
    <p:sldId id="544" r:id="rId6"/>
    <p:sldId id="545" r:id="rId7"/>
    <p:sldId id="546" r:id="rId8"/>
    <p:sldId id="547" r:id="rId9"/>
    <p:sldId id="548" r:id="rId10"/>
    <p:sldId id="549" r:id="rId11"/>
    <p:sldId id="550" r:id="rId12"/>
    <p:sldId id="551" r:id="rId13"/>
    <p:sldId id="552" r:id="rId14"/>
    <p:sldId id="502" r:id="rId15"/>
    <p:sldId id="503" r:id="rId16"/>
    <p:sldId id="504" r:id="rId17"/>
    <p:sldId id="529" r:id="rId18"/>
    <p:sldId id="530" r:id="rId19"/>
    <p:sldId id="532" r:id="rId20"/>
    <p:sldId id="531" r:id="rId21"/>
    <p:sldId id="535" r:id="rId22"/>
    <p:sldId id="536" r:id="rId23"/>
    <p:sldId id="538" r:id="rId24"/>
    <p:sldId id="537" r:id="rId25"/>
    <p:sldId id="539" r:id="rId26"/>
    <p:sldId id="541" r:id="rId27"/>
    <p:sldId id="540" r:id="rId28"/>
    <p:sldId id="553"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304F81-4300-7C64-84DF-C2274A0FBC46}" v="44" dt="2020-12-30T07:31:20.026"/>
    <p1510:client id="{84284469-7A00-7BCA-F768-42B9FAEDD6A9}" v="195" dt="2019-10-30T04:13:39.101"/>
    <p1510:client id="{9D336C87-2826-0DCF-2FFE-447D234D2FB6}" v="209" dt="2021-01-05T07:56:49.969"/>
    <p1510:client id="{44A6246C-1AB0-7915-81C7-07490B66E33C}" v="17" dt="2021-01-04T05:39:19.056"/>
    <p1510:client id="{14785049-A753-22F3-7A3F-D518E7F2C497}" v="9" dt="2021-01-04T04:47:14.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4"/>
    <p:restoredTop sz="92632"/>
  </p:normalViewPr>
  <p:slideViewPr>
    <p:cSldViewPr snapToGrid="0">
      <p:cViewPr varScale="1">
        <p:scale>
          <a:sx n="74" d="100"/>
          <a:sy n="74" d="100"/>
        </p:scale>
        <p:origin x="464" y="168"/>
      </p:cViewPr>
      <p:guideLst>
        <p:guide orient="horz" pos="2160"/>
        <p:guide pos="3839"/>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3.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9E629-5308-4F68-B9F7-7D50321FF8B6}" type="doc">
      <dgm:prSet loTypeId="urn:microsoft.com/office/officeart/2005/8/layout/hierarchy4" loCatId="hierarchy" qsTypeId="urn:microsoft.com/office/officeart/2005/8/quickstyle/simple1" qsCatId="simple" csTypeId="urn:microsoft.com/office/officeart/2005/8/colors/colorful5" csCatId="colorful" phldr="1"/>
      <dgm:spPr/>
      <dgm:t>
        <a:bodyPr/>
        <a:lstStyle/>
        <a:p>
          <a:endParaRPr lang="en-US"/>
        </a:p>
      </dgm:t>
    </dgm:pt>
    <dgm:pt modelId="{FD32D144-58D9-4787-9C58-4B79696ABBFE}">
      <dgm:prSet phldrT="[Text]"/>
      <dgm:spPr/>
      <dgm:t>
        <a:bodyPr/>
        <a:lstStyle/>
        <a:p>
          <a:r>
            <a:rPr lang="en-US"/>
            <a:t>Evaluation Pattern</a:t>
          </a:r>
        </a:p>
      </dgm:t>
    </dgm:pt>
    <dgm:pt modelId="{C6656B3A-EB8F-4DE4-B463-69194D2E551F}" type="parTrans" cxnId="{E260CF31-BD31-4CDB-94E6-7EF83A5A3BEA}">
      <dgm:prSet/>
      <dgm:spPr/>
      <dgm:t>
        <a:bodyPr/>
        <a:lstStyle/>
        <a:p>
          <a:endParaRPr lang="en-US"/>
        </a:p>
      </dgm:t>
    </dgm:pt>
    <dgm:pt modelId="{043816C2-7763-4AEC-949A-E20E308AD307}" type="sibTrans" cxnId="{E260CF31-BD31-4CDB-94E6-7EF83A5A3BEA}">
      <dgm:prSet/>
      <dgm:spPr/>
      <dgm:t>
        <a:bodyPr/>
        <a:lstStyle/>
        <a:p>
          <a:endParaRPr lang="en-US"/>
        </a:p>
      </dgm:t>
    </dgm:pt>
    <dgm:pt modelId="{7801A948-5DDD-491E-9641-37233EE5284C}">
      <dgm:prSet phldrT="[Text]"/>
      <dgm:spPr/>
      <dgm:t>
        <a:bodyPr/>
        <a:lstStyle/>
        <a:p>
          <a:r>
            <a:rPr lang="en-US"/>
            <a:t>Theory</a:t>
          </a:r>
        </a:p>
      </dgm:t>
    </dgm:pt>
    <dgm:pt modelId="{8BC8397D-B242-460A-96EE-F6388C133586}" type="parTrans" cxnId="{9876C15F-73CC-463D-8FCA-E5C28AFC082D}">
      <dgm:prSet/>
      <dgm:spPr/>
      <dgm:t>
        <a:bodyPr/>
        <a:lstStyle/>
        <a:p>
          <a:endParaRPr lang="en-US"/>
        </a:p>
      </dgm:t>
    </dgm:pt>
    <dgm:pt modelId="{365BE7EB-6AED-45B6-84CF-AE39A2C02936}" type="sibTrans" cxnId="{9876C15F-73CC-463D-8FCA-E5C28AFC082D}">
      <dgm:prSet/>
      <dgm:spPr/>
      <dgm:t>
        <a:bodyPr/>
        <a:lstStyle/>
        <a:p>
          <a:endParaRPr lang="en-US"/>
        </a:p>
      </dgm:t>
    </dgm:pt>
    <dgm:pt modelId="{4FD19740-8CB2-41D5-90CD-FAF4D3A82469}">
      <dgm:prSet phldrT="[Text]"/>
      <dgm:spPr/>
      <dgm:t>
        <a:bodyPr/>
        <a:lstStyle/>
        <a:p>
          <a:r>
            <a:rPr lang="en-US"/>
            <a:t>Project</a:t>
          </a:r>
        </a:p>
      </dgm:t>
    </dgm:pt>
    <dgm:pt modelId="{CC98C8A4-8736-4799-B876-96AC26ECE1E5}" type="parTrans" cxnId="{201F3169-26E6-4308-B83B-FF4FEA8C1CFA}">
      <dgm:prSet/>
      <dgm:spPr/>
      <dgm:t>
        <a:bodyPr/>
        <a:lstStyle/>
        <a:p>
          <a:endParaRPr lang="en-US"/>
        </a:p>
      </dgm:t>
    </dgm:pt>
    <dgm:pt modelId="{3F338591-5A59-4A48-8739-82F96A77FCE2}" type="sibTrans" cxnId="{201F3169-26E6-4308-B83B-FF4FEA8C1CFA}">
      <dgm:prSet/>
      <dgm:spPr/>
      <dgm:t>
        <a:bodyPr/>
        <a:lstStyle/>
        <a:p>
          <a:endParaRPr lang="en-US"/>
        </a:p>
      </dgm:t>
    </dgm:pt>
    <dgm:pt modelId="{264E1F68-AFEB-4F9C-8215-68CEA5DC49F7}">
      <dgm:prSet phldrT="[Text]"/>
      <dgm:spPr/>
      <dgm:t>
        <a:bodyPr/>
        <a:lstStyle/>
        <a:p>
          <a:r>
            <a:rPr lang="en-US" dirty="0"/>
            <a:t>Mid Term</a:t>
          </a:r>
        </a:p>
      </dgm:t>
    </dgm:pt>
    <dgm:pt modelId="{2B96B011-EB48-4008-955A-80F220BC8BF8}" type="parTrans" cxnId="{41A0F714-AD27-4AEE-A4A8-CDA42D670D49}">
      <dgm:prSet/>
      <dgm:spPr/>
      <dgm:t>
        <a:bodyPr/>
        <a:lstStyle/>
        <a:p>
          <a:endParaRPr lang="en-US"/>
        </a:p>
      </dgm:t>
    </dgm:pt>
    <dgm:pt modelId="{D1E1B346-3CBA-4EFD-B1A6-ECB80DD01F1E}" type="sibTrans" cxnId="{41A0F714-AD27-4AEE-A4A8-CDA42D670D49}">
      <dgm:prSet/>
      <dgm:spPr/>
      <dgm:t>
        <a:bodyPr/>
        <a:lstStyle/>
        <a:p>
          <a:endParaRPr lang="en-US"/>
        </a:p>
      </dgm:t>
    </dgm:pt>
    <dgm:pt modelId="{3A0DF09E-E8A7-4BAA-B555-6B4780F6DA11}">
      <dgm:prSet phldrT="[Text]"/>
      <dgm:spPr/>
      <dgm:t>
        <a:bodyPr/>
        <a:lstStyle/>
        <a:p>
          <a:r>
            <a:rPr lang="en-US" dirty="0"/>
            <a:t>Viva</a:t>
          </a:r>
        </a:p>
      </dgm:t>
    </dgm:pt>
    <dgm:pt modelId="{292FC8BA-04F3-4A53-B42B-25EF58B3429E}" type="parTrans" cxnId="{4F67D82B-2864-4BF8-8EA7-4727204B37EC}">
      <dgm:prSet/>
      <dgm:spPr/>
      <dgm:t>
        <a:bodyPr/>
        <a:lstStyle/>
        <a:p>
          <a:endParaRPr lang="en-US"/>
        </a:p>
      </dgm:t>
    </dgm:pt>
    <dgm:pt modelId="{57980C76-A483-4853-A23F-512180E20CEF}" type="sibTrans" cxnId="{4F67D82B-2864-4BF8-8EA7-4727204B37EC}">
      <dgm:prSet/>
      <dgm:spPr/>
      <dgm:t>
        <a:bodyPr/>
        <a:lstStyle/>
        <a:p>
          <a:endParaRPr lang="en-US"/>
        </a:p>
      </dgm:t>
    </dgm:pt>
    <dgm:pt modelId="{62820695-2440-41BE-89C8-B69135C933DB}">
      <dgm:prSet phldrT="[Text]"/>
      <dgm:spPr/>
      <dgm:t>
        <a:bodyPr/>
        <a:lstStyle/>
        <a:p>
          <a:r>
            <a:rPr lang="en-US"/>
            <a:t>End </a:t>
          </a:r>
          <a:r>
            <a:rPr lang="en-US" err="1"/>
            <a:t>Sem</a:t>
          </a:r>
          <a:endParaRPr lang="en-US"/>
        </a:p>
      </dgm:t>
    </dgm:pt>
    <dgm:pt modelId="{6D53E3EA-3D87-412C-B2C8-978F95B1CE14}" type="parTrans" cxnId="{1BB4DE00-1772-4036-BCEE-2168282EB275}">
      <dgm:prSet/>
      <dgm:spPr/>
      <dgm:t>
        <a:bodyPr/>
        <a:lstStyle/>
        <a:p>
          <a:endParaRPr lang="en-US"/>
        </a:p>
      </dgm:t>
    </dgm:pt>
    <dgm:pt modelId="{8CFA04A3-E81B-49C5-B3E8-55D858ABAC88}" type="sibTrans" cxnId="{1BB4DE00-1772-4036-BCEE-2168282EB275}">
      <dgm:prSet/>
      <dgm:spPr/>
      <dgm:t>
        <a:bodyPr/>
        <a:lstStyle/>
        <a:p>
          <a:endParaRPr lang="en-US"/>
        </a:p>
      </dgm:t>
    </dgm:pt>
    <dgm:pt modelId="{274FA5B6-2F99-41CF-8D8A-A7EF296DF4DF}">
      <dgm:prSet phldrT="[Text]"/>
      <dgm:spPr/>
      <dgm:t>
        <a:bodyPr/>
        <a:lstStyle/>
        <a:p>
          <a:r>
            <a:rPr lang="en-US"/>
            <a:t>CA</a:t>
          </a:r>
        </a:p>
      </dgm:t>
    </dgm:pt>
    <dgm:pt modelId="{71E43101-F26F-4DE3-BC0D-FAC4511B962D}" type="parTrans" cxnId="{28D8A8C0-45C3-421A-8B5E-A5128C97B4EE}">
      <dgm:prSet/>
      <dgm:spPr/>
      <dgm:t>
        <a:bodyPr/>
        <a:lstStyle/>
        <a:p>
          <a:endParaRPr lang="en-US"/>
        </a:p>
      </dgm:t>
    </dgm:pt>
    <dgm:pt modelId="{8489E6C7-D36D-4770-87EB-9CEF4DF1E2D1}" type="sibTrans" cxnId="{28D8A8C0-45C3-421A-8B5E-A5128C97B4EE}">
      <dgm:prSet/>
      <dgm:spPr/>
      <dgm:t>
        <a:bodyPr/>
        <a:lstStyle/>
        <a:p>
          <a:endParaRPr lang="en-US"/>
        </a:p>
      </dgm:t>
    </dgm:pt>
    <dgm:pt modelId="{A9774464-3FEB-48D2-895E-D68328AA4C2F}">
      <dgm:prSet phldrT="[Text]"/>
      <dgm:spPr/>
      <dgm:t>
        <a:bodyPr/>
        <a:lstStyle/>
        <a:p>
          <a:r>
            <a:rPr lang="en-US"/>
            <a:t>Sprint 1</a:t>
          </a:r>
        </a:p>
      </dgm:t>
    </dgm:pt>
    <dgm:pt modelId="{4A2E1E41-A27C-4FA9-9645-8121585D09BE}" type="parTrans" cxnId="{CD978AEE-BA6F-4748-9E66-B6D867B002B2}">
      <dgm:prSet/>
      <dgm:spPr/>
      <dgm:t>
        <a:bodyPr/>
        <a:lstStyle/>
        <a:p>
          <a:endParaRPr lang="en-US"/>
        </a:p>
      </dgm:t>
    </dgm:pt>
    <dgm:pt modelId="{41FC3D5F-73F8-44AA-8400-36E065290DE2}" type="sibTrans" cxnId="{CD978AEE-BA6F-4748-9E66-B6D867B002B2}">
      <dgm:prSet/>
      <dgm:spPr/>
      <dgm:t>
        <a:bodyPr/>
        <a:lstStyle/>
        <a:p>
          <a:endParaRPr lang="en-US"/>
        </a:p>
      </dgm:t>
    </dgm:pt>
    <dgm:pt modelId="{AEBC928B-3267-49FC-8119-00129CD28F2B}">
      <dgm:prSet phldrT="[Text]"/>
      <dgm:spPr/>
      <dgm:t>
        <a:bodyPr/>
        <a:lstStyle/>
        <a:p>
          <a:r>
            <a:rPr lang="en-US"/>
            <a:t>Sprint 2</a:t>
          </a:r>
        </a:p>
      </dgm:t>
    </dgm:pt>
    <dgm:pt modelId="{EB1C5DB7-690A-4B5A-95BE-236176560446}" type="parTrans" cxnId="{EE6D6B36-4D7E-45BE-8D12-A2AE60FE578A}">
      <dgm:prSet/>
      <dgm:spPr/>
      <dgm:t>
        <a:bodyPr/>
        <a:lstStyle/>
        <a:p>
          <a:endParaRPr lang="en-US"/>
        </a:p>
      </dgm:t>
    </dgm:pt>
    <dgm:pt modelId="{1EEB0893-DC9D-4ED6-8B6C-575F7C1D00A2}" type="sibTrans" cxnId="{EE6D6B36-4D7E-45BE-8D12-A2AE60FE578A}">
      <dgm:prSet/>
      <dgm:spPr/>
      <dgm:t>
        <a:bodyPr/>
        <a:lstStyle/>
        <a:p>
          <a:endParaRPr lang="en-US"/>
        </a:p>
      </dgm:t>
    </dgm:pt>
    <dgm:pt modelId="{3CC92F52-3255-46EC-ADF3-9079E018DA98}" type="pres">
      <dgm:prSet presAssocID="{78B9E629-5308-4F68-B9F7-7D50321FF8B6}" presName="Name0" presStyleCnt="0">
        <dgm:presLayoutVars>
          <dgm:chPref val="1"/>
          <dgm:dir/>
          <dgm:animOne val="branch"/>
          <dgm:animLvl val="lvl"/>
          <dgm:resizeHandles/>
        </dgm:presLayoutVars>
      </dgm:prSet>
      <dgm:spPr/>
    </dgm:pt>
    <dgm:pt modelId="{AC22A0BC-DDF5-48B4-B0DB-B3572BB522C2}" type="pres">
      <dgm:prSet presAssocID="{FD32D144-58D9-4787-9C58-4B79696ABBFE}" presName="vertOne" presStyleCnt="0"/>
      <dgm:spPr/>
    </dgm:pt>
    <dgm:pt modelId="{D3E9D615-7758-4324-9A8F-CB216E6E6608}" type="pres">
      <dgm:prSet presAssocID="{FD32D144-58D9-4787-9C58-4B79696ABBFE}" presName="txOne" presStyleLbl="node0" presStyleIdx="0" presStyleCnt="1">
        <dgm:presLayoutVars>
          <dgm:chPref val="3"/>
        </dgm:presLayoutVars>
      </dgm:prSet>
      <dgm:spPr/>
    </dgm:pt>
    <dgm:pt modelId="{B869C928-7D89-4833-BA85-FFA55E41B247}" type="pres">
      <dgm:prSet presAssocID="{FD32D144-58D9-4787-9C58-4B79696ABBFE}" presName="parTransOne" presStyleCnt="0"/>
      <dgm:spPr/>
    </dgm:pt>
    <dgm:pt modelId="{BBB1BF47-2C9D-417A-9BE7-75DB80DC6F15}" type="pres">
      <dgm:prSet presAssocID="{FD32D144-58D9-4787-9C58-4B79696ABBFE}" presName="horzOne" presStyleCnt="0"/>
      <dgm:spPr/>
    </dgm:pt>
    <dgm:pt modelId="{682928F2-F677-4E2A-BFA7-B3A118002C2F}" type="pres">
      <dgm:prSet presAssocID="{7801A948-5DDD-491E-9641-37233EE5284C}" presName="vertTwo" presStyleCnt="0"/>
      <dgm:spPr/>
    </dgm:pt>
    <dgm:pt modelId="{436CBA4D-A101-4E39-9E35-A37789F346E7}" type="pres">
      <dgm:prSet presAssocID="{7801A948-5DDD-491E-9641-37233EE5284C}" presName="txTwo" presStyleLbl="node2" presStyleIdx="0" presStyleCnt="2">
        <dgm:presLayoutVars>
          <dgm:chPref val="3"/>
        </dgm:presLayoutVars>
      </dgm:prSet>
      <dgm:spPr/>
    </dgm:pt>
    <dgm:pt modelId="{72A38008-376B-444C-A3F9-1B10247BB4F9}" type="pres">
      <dgm:prSet presAssocID="{7801A948-5DDD-491E-9641-37233EE5284C}" presName="parTransTwo" presStyleCnt="0"/>
      <dgm:spPr/>
    </dgm:pt>
    <dgm:pt modelId="{C957B31E-1611-47B3-B4C1-DC5DB56EA28E}" type="pres">
      <dgm:prSet presAssocID="{7801A948-5DDD-491E-9641-37233EE5284C}" presName="horzTwo" presStyleCnt="0"/>
      <dgm:spPr/>
    </dgm:pt>
    <dgm:pt modelId="{C82DE79D-860F-4233-BD49-47A28A4E6355}" type="pres">
      <dgm:prSet presAssocID="{264E1F68-AFEB-4F9C-8215-68CEA5DC49F7}" presName="vertThree" presStyleCnt="0"/>
      <dgm:spPr/>
    </dgm:pt>
    <dgm:pt modelId="{6D20D0A4-B64C-4B13-9F69-91E34809371E}" type="pres">
      <dgm:prSet presAssocID="{264E1F68-AFEB-4F9C-8215-68CEA5DC49F7}" presName="txThree" presStyleLbl="node3" presStyleIdx="0" presStyleCnt="6">
        <dgm:presLayoutVars>
          <dgm:chPref val="3"/>
        </dgm:presLayoutVars>
      </dgm:prSet>
      <dgm:spPr/>
    </dgm:pt>
    <dgm:pt modelId="{956D5A7A-66D6-4DD3-8AFD-60443FD7D0F2}" type="pres">
      <dgm:prSet presAssocID="{264E1F68-AFEB-4F9C-8215-68CEA5DC49F7}" presName="horzThree" presStyleCnt="0"/>
      <dgm:spPr/>
    </dgm:pt>
    <dgm:pt modelId="{226728EA-0B86-45CD-BCBF-65E640DBF438}" type="pres">
      <dgm:prSet presAssocID="{D1E1B346-3CBA-4EFD-B1A6-ECB80DD01F1E}" presName="sibSpaceThree" presStyleCnt="0"/>
      <dgm:spPr/>
    </dgm:pt>
    <dgm:pt modelId="{E584BC67-A463-468F-BFD5-79B87111984C}" type="pres">
      <dgm:prSet presAssocID="{3A0DF09E-E8A7-4BAA-B555-6B4780F6DA11}" presName="vertThree" presStyleCnt="0"/>
      <dgm:spPr/>
    </dgm:pt>
    <dgm:pt modelId="{9528FF10-1D68-4AA1-8B58-4999CA339FBE}" type="pres">
      <dgm:prSet presAssocID="{3A0DF09E-E8A7-4BAA-B555-6B4780F6DA11}" presName="txThree" presStyleLbl="node3" presStyleIdx="1" presStyleCnt="6">
        <dgm:presLayoutVars>
          <dgm:chPref val="3"/>
        </dgm:presLayoutVars>
      </dgm:prSet>
      <dgm:spPr/>
    </dgm:pt>
    <dgm:pt modelId="{23D8652E-0771-4611-AAD3-ACC21A42930D}" type="pres">
      <dgm:prSet presAssocID="{3A0DF09E-E8A7-4BAA-B555-6B4780F6DA11}" presName="horzThree" presStyleCnt="0"/>
      <dgm:spPr/>
    </dgm:pt>
    <dgm:pt modelId="{6F6088CA-C711-44F9-B7A2-1A8C880DFDF4}" type="pres">
      <dgm:prSet presAssocID="{57980C76-A483-4853-A23F-512180E20CEF}" presName="sibSpaceThree" presStyleCnt="0"/>
      <dgm:spPr/>
    </dgm:pt>
    <dgm:pt modelId="{16A413BA-8F2C-49D7-A906-0CF6C4492191}" type="pres">
      <dgm:prSet presAssocID="{62820695-2440-41BE-89C8-B69135C933DB}" presName="vertThree" presStyleCnt="0"/>
      <dgm:spPr/>
    </dgm:pt>
    <dgm:pt modelId="{A90FE012-7A83-4EA4-A85F-5907946F8400}" type="pres">
      <dgm:prSet presAssocID="{62820695-2440-41BE-89C8-B69135C933DB}" presName="txThree" presStyleLbl="node3" presStyleIdx="2" presStyleCnt="6">
        <dgm:presLayoutVars>
          <dgm:chPref val="3"/>
        </dgm:presLayoutVars>
      </dgm:prSet>
      <dgm:spPr/>
    </dgm:pt>
    <dgm:pt modelId="{BD66319F-4ED0-4EE7-AEBD-10694FEF2D8B}" type="pres">
      <dgm:prSet presAssocID="{62820695-2440-41BE-89C8-B69135C933DB}" presName="horzThree" presStyleCnt="0"/>
      <dgm:spPr/>
    </dgm:pt>
    <dgm:pt modelId="{1FFF4B06-6BD6-49C1-A5DD-FB407FE22348}" type="pres">
      <dgm:prSet presAssocID="{365BE7EB-6AED-45B6-84CF-AE39A2C02936}" presName="sibSpaceTwo" presStyleCnt="0"/>
      <dgm:spPr/>
    </dgm:pt>
    <dgm:pt modelId="{2D439794-16BE-4269-B0EF-961165E3834F}" type="pres">
      <dgm:prSet presAssocID="{4FD19740-8CB2-41D5-90CD-FAF4D3A82469}" presName="vertTwo" presStyleCnt="0"/>
      <dgm:spPr/>
    </dgm:pt>
    <dgm:pt modelId="{80B5E4D2-2CA2-43C3-96B3-528A262EF7B6}" type="pres">
      <dgm:prSet presAssocID="{4FD19740-8CB2-41D5-90CD-FAF4D3A82469}" presName="txTwo" presStyleLbl="node2" presStyleIdx="1" presStyleCnt="2">
        <dgm:presLayoutVars>
          <dgm:chPref val="3"/>
        </dgm:presLayoutVars>
      </dgm:prSet>
      <dgm:spPr/>
    </dgm:pt>
    <dgm:pt modelId="{BF323B87-F762-4E14-A134-D2B8C2A9E5BB}" type="pres">
      <dgm:prSet presAssocID="{4FD19740-8CB2-41D5-90CD-FAF4D3A82469}" presName="parTransTwo" presStyleCnt="0"/>
      <dgm:spPr/>
    </dgm:pt>
    <dgm:pt modelId="{2FDBF240-1B24-4F43-8B74-6F672B5704E1}" type="pres">
      <dgm:prSet presAssocID="{4FD19740-8CB2-41D5-90CD-FAF4D3A82469}" presName="horzTwo" presStyleCnt="0"/>
      <dgm:spPr/>
    </dgm:pt>
    <dgm:pt modelId="{55980E4D-BED5-4AC3-9D2F-71D2554D7E2B}" type="pres">
      <dgm:prSet presAssocID="{274FA5B6-2F99-41CF-8D8A-A7EF296DF4DF}" presName="vertThree" presStyleCnt="0"/>
      <dgm:spPr/>
    </dgm:pt>
    <dgm:pt modelId="{FBB0E769-7D97-4587-8735-8487646EB87A}" type="pres">
      <dgm:prSet presAssocID="{274FA5B6-2F99-41CF-8D8A-A7EF296DF4DF}" presName="txThree" presStyleLbl="node3" presStyleIdx="3" presStyleCnt="6" custScaleX="61332" custScaleY="74835">
        <dgm:presLayoutVars>
          <dgm:chPref val="3"/>
        </dgm:presLayoutVars>
      </dgm:prSet>
      <dgm:spPr/>
    </dgm:pt>
    <dgm:pt modelId="{FF9D4C58-7FF4-44CA-9741-AF7386E22286}" type="pres">
      <dgm:prSet presAssocID="{274FA5B6-2F99-41CF-8D8A-A7EF296DF4DF}" presName="horzThree" presStyleCnt="0"/>
      <dgm:spPr/>
    </dgm:pt>
    <dgm:pt modelId="{3F6F5CD9-7507-4E31-A271-B67224D15642}" type="pres">
      <dgm:prSet presAssocID="{8489E6C7-D36D-4770-87EB-9CEF4DF1E2D1}" presName="sibSpaceThree" presStyleCnt="0"/>
      <dgm:spPr/>
    </dgm:pt>
    <dgm:pt modelId="{B0FCE952-D130-42CF-87A3-BFCDF5A238B7}" type="pres">
      <dgm:prSet presAssocID="{A9774464-3FEB-48D2-895E-D68328AA4C2F}" presName="vertThree" presStyleCnt="0"/>
      <dgm:spPr/>
    </dgm:pt>
    <dgm:pt modelId="{96C2BBE9-BEFC-4428-BD4F-27B89641CCF5}" type="pres">
      <dgm:prSet presAssocID="{A9774464-3FEB-48D2-895E-D68328AA4C2F}" presName="txThree" presStyleLbl="node3" presStyleIdx="4" presStyleCnt="6" custScaleX="54587" custScaleY="40497" custLinFactNeighborX="2732" custLinFactNeighborY="47377">
        <dgm:presLayoutVars>
          <dgm:chPref val="3"/>
        </dgm:presLayoutVars>
      </dgm:prSet>
      <dgm:spPr/>
    </dgm:pt>
    <dgm:pt modelId="{14F3A4A0-FA47-4802-8C3F-191010251E80}" type="pres">
      <dgm:prSet presAssocID="{A9774464-3FEB-48D2-895E-D68328AA4C2F}" presName="horzThree" presStyleCnt="0"/>
      <dgm:spPr/>
    </dgm:pt>
    <dgm:pt modelId="{B309306B-3CC4-4A7C-8EAF-D2CC49C5B083}" type="pres">
      <dgm:prSet presAssocID="{41FC3D5F-73F8-44AA-8400-36E065290DE2}" presName="sibSpaceThree" presStyleCnt="0"/>
      <dgm:spPr/>
    </dgm:pt>
    <dgm:pt modelId="{325BF025-D41A-4A9A-AEC7-64B1B0A587B8}" type="pres">
      <dgm:prSet presAssocID="{AEBC928B-3267-49FC-8119-00129CD28F2B}" presName="vertThree" presStyleCnt="0"/>
      <dgm:spPr/>
    </dgm:pt>
    <dgm:pt modelId="{D0B85326-162D-4660-89F3-8165F2A66797}" type="pres">
      <dgm:prSet presAssocID="{AEBC928B-3267-49FC-8119-00129CD28F2B}" presName="txThree" presStyleLbl="node3" presStyleIdx="5" presStyleCnt="6" custScaleX="64349" custScaleY="35250" custLinFactNeighborX="4152" custLinFactNeighborY="50000">
        <dgm:presLayoutVars>
          <dgm:chPref val="3"/>
        </dgm:presLayoutVars>
      </dgm:prSet>
      <dgm:spPr/>
    </dgm:pt>
    <dgm:pt modelId="{BFD1D529-5476-4388-A682-0E7DA105A66D}" type="pres">
      <dgm:prSet presAssocID="{AEBC928B-3267-49FC-8119-00129CD28F2B}" presName="horzThree" presStyleCnt="0"/>
      <dgm:spPr/>
    </dgm:pt>
  </dgm:ptLst>
  <dgm:cxnLst>
    <dgm:cxn modelId="{1BB4DE00-1772-4036-BCEE-2168282EB275}" srcId="{7801A948-5DDD-491E-9641-37233EE5284C}" destId="{62820695-2440-41BE-89C8-B69135C933DB}" srcOrd="2" destOrd="0" parTransId="{6D53E3EA-3D87-412C-B2C8-978F95B1CE14}" sibTransId="{8CFA04A3-E81B-49C5-B3E8-55D858ABAC88}"/>
    <dgm:cxn modelId="{CC4E3C0D-84D0-4E27-830A-3A6C034EA23F}" type="presOf" srcId="{7801A948-5DDD-491E-9641-37233EE5284C}" destId="{436CBA4D-A101-4E39-9E35-A37789F346E7}" srcOrd="0" destOrd="0" presId="urn:microsoft.com/office/officeart/2005/8/layout/hierarchy4"/>
    <dgm:cxn modelId="{41A0F714-AD27-4AEE-A4A8-CDA42D670D49}" srcId="{7801A948-5DDD-491E-9641-37233EE5284C}" destId="{264E1F68-AFEB-4F9C-8215-68CEA5DC49F7}" srcOrd="0" destOrd="0" parTransId="{2B96B011-EB48-4008-955A-80F220BC8BF8}" sibTransId="{D1E1B346-3CBA-4EFD-B1A6-ECB80DD01F1E}"/>
    <dgm:cxn modelId="{41093428-26ED-46C1-BC70-973C74201FD2}" type="presOf" srcId="{62820695-2440-41BE-89C8-B69135C933DB}" destId="{A90FE012-7A83-4EA4-A85F-5907946F8400}" srcOrd="0" destOrd="0" presId="urn:microsoft.com/office/officeart/2005/8/layout/hierarchy4"/>
    <dgm:cxn modelId="{4F67D82B-2864-4BF8-8EA7-4727204B37EC}" srcId="{7801A948-5DDD-491E-9641-37233EE5284C}" destId="{3A0DF09E-E8A7-4BAA-B555-6B4780F6DA11}" srcOrd="1" destOrd="0" parTransId="{292FC8BA-04F3-4A53-B42B-25EF58B3429E}" sibTransId="{57980C76-A483-4853-A23F-512180E20CEF}"/>
    <dgm:cxn modelId="{E260CF31-BD31-4CDB-94E6-7EF83A5A3BEA}" srcId="{78B9E629-5308-4F68-B9F7-7D50321FF8B6}" destId="{FD32D144-58D9-4787-9C58-4B79696ABBFE}" srcOrd="0" destOrd="0" parTransId="{C6656B3A-EB8F-4DE4-B463-69194D2E551F}" sibTransId="{043816C2-7763-4AEC-949A-E20E308AD307}"/>
    <dgm:cxn modelId="{EE6D6B36-4D7E-45BE-8D12-A2AE60FE578A}" srcId="{4FD19740-8CB2-41D5-90CD-FAF4D3A82469}" destId="{AEBC928B-3267-49FC-8119-00129CD28F2B}" srcOrd="2" destOrd="0" parTransId="{EB1C5DB7-690A-4B5A-95BE-236176560446}" sibTransId="{1EEB0893-DC9D-4ED6-8B6C-575F7C1D00A2}"/>
    <dgm:cxn modelId="{9876C15F-73CC-463D-8FCA-E5C28AFC082D}" srcId="{FD32D144-58D9-4787-9C58-4B79696ABBFE}" destId="{7801A948-5DDD-491E-9641-37233EE5284C}" srcOrd="0" destOrd="0" parTransId="{8BC8397D-B242-460A-96EE-F6388C133586}" sibTransId="{365BE7EB-6AED-45B6-84CF-AE39A2C02936}"/>
    <dgm:cxn modelId="{201F3169-26E6-4308-B83B-FF4FEA8C1CFA}" srcId="{FD32D144-58D9-4787-9C58-4B79696ABBFE}" destId="{4FD19740-8CB2-41D5-90CD-FAF4D3A82469}" srcOrd="1" destOrd="0" parTransId="{CC98C8A4-8736-4799-B876-96AC26ECE1E5}" sibTransId="{3F338591-5A59-4A48-8739-82F96A77FCE2}"/>
    <dgm:cxn modelId="{0E66916D-CA23-406E-B049-D31C35FB13C8}" type="presOf" srcId="{FD32D144-58D9-4787-9C58-4B79696ABBFE}" destId="{D3E9D615-7758-4324-9A8F-CB216E6E6608}" srcOrd="0" destOrd="0" presId="urn:microsoft.com/office/officeart/2005/8/layout/hierarchy4"/>
    <dgm:cxn modelId="{5DCDBE70-E852-4743-A858-44F17993AE38}" type="presOf" srcId="{3A0DF09E-E8A7-4BAA-B555-6B4780F6DA11}" destId="{9528FF10-1D68-4AA1-8B58-4999CA339FBE}" srcOrd="0" destOrd="0" presId="urn:microsoft.com/office/officeart/2005/8/layout/hierarchy4"/>
    <dgm:cxn modelId="{420E8F78-161C-4705-BC32-964362A6058C}" type="presOf" srcId="{A9774464-3FEB-48D2-895E-D68328AA4C2F}" destId="{96C2BBE9-BEFC-4428-BD4F-27B89641CCF5}" srcOrd="0" destOrd="0" presId="urn:microsoft.com/office/officeart/2005/8/layout/hierarchy4"/>
    <dgm:cxn modelId="{E9F81887-3FB7-458D-A22E-DDBDAA2ED35C}" type="presOf" srcId="{78B9E629-5308-4F68-B9F7-7D50321FF8B6}" destId="{3CC92F52-3255-46EC-ADF3-9079E018DA98}" srcOrd="0" destOrd="0" presId="urn:microsoft.com/office/officeart/2005/8/layout/hierarchy4"/>
    <dgm:cxn modelId="{A992C29C-B4DB-48D6-9E55-574D49AEFEF4}" type="presOf" srcId="{264E1F68-AFEB-4F9C-8215-68CEA5DC49F7}" destId="{6D20D0A4-B64C-4B13-9F69-91E34809371E}" srcOrd="0" destOrd="0" presId="urn:microsoft.com/office/officeart/2005/8/layout/hierarchy4"/>
    <dgm:cxn modelId="{28D8A8C0-45C3-421A-8B5E-A5128C97B4EE}" srcId="{4FD19740-8CB2-41D5-90CD-FAF4D3A82469}" destId="{274FA5B6-2F99-41CF-8D8A-A7EF296DF4DF}" srcOrd="0" destOrd="0" parTransId="{71E43101-F26F-4DE3-BC0D-FAC4511B962D}" sibTransId="{8489E6C7-D36D-4770-87EB-9CEF4DF1E2D1}"/>
    <dgm:cxn modelId="{58E6A6C6-7A93-47FC-A83C-48134FBDB0E8}" type="presOf" srcId="{274FA5B6-2F99-41CF-8D8A-A7EF296DF4DF}" destId="{FBB0E769-7D97-4587-8735-8487646EB87A}" srcOrd="0" destOrd="0" presId="urn:microsoft.com/office/officeart/2005/8/layout/hierarchy4"/>
    <dgm:cxn modelId="{911640D4-027E-42D4-A567-7DD76AAC3441}" type="presOf" srcId="{AEBC928B-3267-49FC-8119-00129CD28F2B}" destId="{D0B85326-162D-4660-89F3-8165F2A66797}" srcOrd="0" destOrd="0" presId="urn:microsoft.com/office/officeart/2005/8/layout/hierarchy4"/>
    <dgm:cxn modelId="{1AC41ED7-A4A0-470E-9915-E9D5B3905F27}" type="presOf" srcId="{4FD19740-8CB2-41D5-90CD-FAF4D3A82469}" destId="{80B5E4D2-2CA2-43C3-96B3-528A262EF7B6}" srcOrd="0" destOrd="0" presId="urn:microsoft.com/office/officeart/2005/8/layout/hierarchy4"/>
    <dgm:cxn modelId="{CD978AEE-BA6F-4748-9E66-B6D867B002B2}" srcId="{4FD19740-8CB2-41D5-90CD-FAF4D3A82469}" destId="{A9774464-3FEB-48D2-895E-D68328AA4C2F}" srcOrd="1" destOrd="0" parTransId="{4A2E1E41-A27C-4FA9-9645-8121585D09BE}" sibTransId="{41FC3D5F-73F8-44AA-8400-36E065290DE2}"/>
    <dgm:cxn modelId="{F9B0E595-EB01-40D5-A267-3D5CB52DB00C}" type="presParOf" srcId="{3CC92F52-3255-46EC-ADF3-9079E018DA98}" destId="{AC22A0BC-DDF5-48B4-B0DB-B3572BB522C2}" srcOrd="0" destOrd="0" presId="urn:microsoft.com/office/officeart/2005/8/layout/hierarchy4"/>
    <dgm:cxn modelId="{1E12369B-AD96-4BE7-85EB-840EE61A2324}" type="presParOf" srcId="{AC22A0BC-DDF5-48B4-B0DB-B3572BB522C2}" destId="{D3E9D615-7758-4324-9A8F-CB216E6E6608}" srcOrd="0" destOrd="0" presId="urn:microsoft.com/office/officeart/2005/8/layout/hierarchy4"/>
    <dgm:cxn modelId="{E2E0CE20-BBD0-4966-8FB8-69D759121579}" type="presParOf" srcId="{AC22A0BC-DDF5-48B4-B0DB-B3572BB522C2}" destId="{B869C928-7D89-4833-BA85-FFA55E41B247}" srcOrd="1" destOrd="0" presId="urn:microsoft.com/office/officeart/2005/8/layout/hierarchy4"/>
    <dgm:cxn modelId="{6F55CC0C-A05E-4C43-BBC0-16F55F15D91E}" type="presParOf" srcId="{AC22A0BC-DDF5-48B4-B0DB-B3572BB522C2}" destId="{BBB1BF47-2C9D-417A-9BE7-75DB80DC6F15}" srcOrd="2" destOrd="0" presId="urn:microsoft.com/office/officeart/2005/8/layout/hierarchy4"/>
    <dgm:cxn modelId="{179E8B18-679B-474E-85F8-911889FA7502}" type="presParOf" srcId="{BBB1BF47-2C9D-417A-9BE7-75DB80DC6F15}" destId="{682928F2-F677-4E2A-BFA7-B3A118002C2F}" srcOrd="0" destOrd="0" presId="urn:microsoft.com/office/officeart/2005/8/layout/hierarchy4"/>
    <dgm:cxn modelId="{363C6093-AE5D-4B38-9C01-00837E407648}" type="presParOf" srcId="{682928F2-F677-4E2A-BFA7-B3A118002C2F}" destId="{436CBA4D-A101-4E39-9E35-A37789F346E7}" srcOrd="0" destOrd="0" presId="urn:microsoft.com/office/officeart/2005/8/layout/hierarchy4"/>
    <dgm:cxn modelId="{E580F55E-149B-41DC-8E6E-717CE3AEAD7B}" type="presParOf" srcId="{682928F2-F677-4E2A-BFA7-B3A118002C2F}" destId="{72A38008-376B-444C-A3F9-1B10247BB4F9}" srcOrd="1" destOrd="0" presId="urn:microsoft.com/office/officeart/2005/8/layout/hierarchy4"/>
    <dgm:cxn modelId="{4FAF068C-1C1D-432A-A31B-F274A585051C}" type="presParOf" srcId="{682928F2-F677-4E2A-BFA7-B3A118002C2F}" destId="{C957B31E-1611-47B3-B4C1-DC5DB56EA28E}" srcOrd="2" destOrd="0" presId="urn:microsoft.com/office/officeart/2005/8/layout/hierarchy4"/>
    <dgm:cxn modelId="{557DFFA5-4633-4610-8455-8A8A8306B2C3}" type="presParOf" srcId="{C957B31E-1611-47B3-B4C1-DC5DB56EA28E}" destId="{C82DE79D-860F-4233-BD49-47A28A4E6355}" srcOrd="0" destOrd="0" presId="urn:microsoft.com/office/officeart/2005/8/layout/hierarchy4"/>
    <dgm:cxn modelId="{6C69A2D3-92A8-455F-8816-B3EEED65E361}" type="presParOf" srcId="{C82DE79D-860F-4233-BD49-47A28A4E6355}" destId="{6D20D0A4-B64C-4B13-9F69-91E34809371E}" srcOrd="0" destOrd="0" presId="urn:microsoft.com/office/officeart/2005/8/layout/hierarchy4"/>
    <dgm:cxn modelId="{91A55912-2315-4FD0-9D6D-0FB6E92E8E93}" type="presParOf" srcId="{C82DE79D-860F-4233-BD49-47A28A4E6355}" destId="{956D5A7A-66D6-4DD3-8AFD-60443FD7D0F2}" srcOrd="1" destOrd="0" presId="urn:microsoft.com/office/officeart/2005/8/layout/hierarchy4"/>
    <dgm:cxn modelId="{52381BAA-5509-4AC2-B5EA-6F0A4B537B98}" type="presParOf" srcId="{C957B31E-1611-47B3-B4C1-DC5DB56EA28E}" destId="{226728EA-0B86-45CD-BCBF-65E640DBF438}" srcOrd="1" destOrd="0" presId="urn:microsoft.com/office/officeart/2005/8/layout/hierarchy4"/>
    <dgm:cxn modelId="{B98A531B-1018-4065-BD1A-E523B1A2A158}" type="presParOf" srcId="{C957B31E-1611-47B3-B4C1-DC5DB56EA28E}" destId="{E584BC67-A463-468F-BFD5-79B87111984C}" srcOrd="2" destOrd="0" presId="urn:microsoft.com/office/officeart/2005/8/layout/hierarchy4"/>
    <dgm:cxn modelId="{82E3960D-789F-4F2D-8C26-F32E99AAF2E6}" type="presParOf" srcId="{E584BC67-A463-468F-BFD5-79B87111984C}" destId="{9528FF10-1D68-4AA1-8B58-4999CA339FBE}" srcOrd="0" destOrd="0" presId="urn:microsoft.com/office/officeart/2005/8/layout/hierarchy4"/>
    <dgm:cxn modelId="{6FC102C6-A114-4CF3-97A3-0434E77C0FAE}" type="presParOf" srcId="{E584BC67-A463-468F-BFD5-79B87111984C}" destId="{23D8652E-0771-4611-AAD3-ACC21A42930D}" srcOrd="1" destOrd="0" presId="urn:microsoft.com/office/officeart/2005/8/layout/hierarchy4"/>
    <dgm:cxn modelId="{F823DB0D-5934-45D1-9B75-D1D4B5529F4A}" type="presParOf" srcId="{C957B31E-1611-47B3-B4C1-DC5DB56EA28E}" destId="{6F6088CA-C711-44F9-B7A2-1A8C880DFDF4}" srcOrd="3" destOrd="0" presId="urn:microsoft.com/office/officeart/2005/8/layout/hierarchy4"/>
    <dgm:cxn modelId="{1C3D1E25-8ED2-427A-B611-F9110CB2192A}" type="presParOf" srcId="{C957B31E-1611-47B3-B4C1-DC5DB56EA28E}" destId="{16A413BA-8F2C-49D7-A906-0CF6C4492191}" srcOrd="4" destOrd="0" presId="urn:microsoft.com/office/officeart/2005/8/layout/hierarchy4"/>
    <dgm:cxn modelId="{F449964D-9D26-4081-B78B-566689CDADB2}" type="presParOf" srcId="{16A413BA-8F2C-49D7-A906-0CF6C4492191}" destId="{A90FE012-7A83-4EA4-A85F-5907946F8400}" srcOrd="0" destOrd="0" presId="urn:microsoft.com/office/officeart/2005/8/layout/hierarchy4"/>
    <dgm:cxn modelId="{57B0FB65-AE58-4FDD-9CBA-55FE06006B28}" type="presParOf" srcId="{16A413BA-8F2C-49D7-A906-0CF6C4492191}" destId="{BD66319F-4ED0-4EE7-AEBD-10694FEF2D8B}" srcOrd="1" destOrd="0" presId="urn:microsoft.com/office/officeart/2005/8/layout/hierarchy4"/>
    <dgm:cxn modelId="{3D51BCE5-3370-4714-8C44-B217F8997DE8}" type="presParOf" srcId="{BBB1BF47-2C9D-417A-9BE7-75DB80DC6F15}" destId="{1FFF4B06-6BD6-49C1-A5DD-FB407FE22348}" srcOrd="1" destOrd="0" presId="urn:microsoft.com/office/officeart/2005/8/layout/hierarchy4"/>
    <dgm:cxn modelId="{1ACD6F6D-ABF4-4482-B762-ACA066951A70}" type="presParOf" srcId="{BBB1BF47-2C9D-417A-9BE7-75DB80DC6F15}" destId="{2D439794-16BE-4269-B0EF-961165E3834F}" srcOrd="2" destOrd="0" presId="urn:microsoft.com/office/officeart/2005/8/layout/hierarchy4"/>
    <dgm:cxn modelId="{7EC85F5F-4375-4531-BCB1-05C945F0CFB3}" type="presParOf" srcId="{2D439794-16BE-4269-B0EF-961165E3834F}" destId="{80B5E4D2-2CA2-43C3-96B3-528A262EF7B6}" srcOrd="0" destOrd="0" presId="urn:microsoft.com/office/officeart/2005/8/layout/hierarchy4"/>
    <dgm:cxn modelId="{87CAD085-DAC1-4D56-8847-D060A150F501}" type="presParOf" srcId="{2D439794-16BE-4269-B0EF-961165E3834F}" destId="{BF323B87-F762-4E14-A134-D2B8C2A9E5BB}" srcOrd="1" destOrd="0" presId="urn:microsoft.com/office/officeart/2005/8/layout/hierarchy4"/>
    <dgm:cxn modelId="{A081201D-0D35-45BA-8EB2-5338C6F8458B}" type="presParOf" srcId="{2D439794-16BE-4269-B0EF-961165E3834F}" destId="{2FDBF240-1B24-4F43-8B74-6F672B5704E1}" srcOrd="2" destOrd="0" presId="urn:microsoft.com/office/officeart/2005/8/layout/hierarchy4"/>
    <dgm:cxn modelId="{BEC04C48-66F8-4313-95C1-D821775457D6}" type="presParOf" srcId="{2FDBF240-1B24-4F43-8B74-6F672B5704E1}" destId="{55980E4D-BED5-4AC3-9D2F-71D2554D7E2B}" srcOrd="0" destOrd="0" presId="urn:microsoft.com/office/officeart/2005/8/layout/hierarchy4"/>
    <dgm:cxn modelId="{F87C347F-5F65-4BF2-98C9-0F6F53631827}" type="presParOf" srcId="{55980E4D-BED5-4AC3-9D2F-71D2554D7E2B}" destId="{FBB0E769-7D97-4587-8735-8487646EB87A}" srcOrd="0" destOrd="0" presId="urn:microsoft.com/office/officeart/2005/8/layout/hierarchy4"/>
    <dgm:cxn modelId="{A2F1F9E3-B5EE-4B15-87D0-168D962820C5}" type="presParOf" srcId="{55980E4D-BED5-4AC3-9D2F-71D2554D7E2B}" destId="{FF9D4C58-7FF4-44CA-9741-AF7386E22286}" srcOrd="1" destOrd="0" presId="urn:microsoft.com/office/officeart/2005/8/layout/hierarchy4"/>
    <dgm:cxn modelId="{4763339C-95D6-48F4-BA65-39784D99BB8E}" type="presParOf" srcId="{2FDBF240-1B24-4F43-8B74-6F672B5704E1}" destId="{3F6F5CD9-7507-4E31-A271-B67224D15642}" srcOrd="1" destOrd="0" presId="urn:microsoft.com/office/officeart/2005/8/layout/hierarchy4"/>
    <dgm:cxn modelId="{776850AA-6352-4BF5-B43F-B2D7C5B25087}" type="presParOf" srcId="{2FDBF240-1B24-4F43-8B74-6F672B5704E1}" destId="{B0FCE952-D130-42CF-87A3-BFCDF5A238B7}" srcOrd="2" destOrd="0" presId="urn:microsoft.com/office/officeart/2005/8/layout/hierarchy4"/>
    <dgm:cxn modelId="{2FA2D854-CC24-4A2F-AC42-6EE19DEB9B0A}" type="presParOf" srcId="{B0FCE952-D130-42CF-87A3-BFCDF5A238B7}" destId="{96C2BBE9-BEFC-4428-BD4F-27B89641CCF5}" srcOrd="0" destOrd="0" presId="urn:microsoft.com/office/officeart/2005/8/layout/hierarchy4"/>
    <dgm:cxn modelId="{B832769C-91E5-45E1-AAD8-E3ACF885CC93}" type="presParOf" srcId="{B0FCE952-D130-42CF-87A3-BFCDF5A238B7}" destId="{14F3A4A0-FA47-4802-8C3F-191010251E80}" srcOrd="1" destOrd="0" presId="urn:microsoft.com/office/officeart/2005/8/layout/hierarchy4"/>
    <dgm:cxn modelId="{4004F96D-2AD8-42BB-9AAD-CEB52EB338F3}" type="presParOf" srcId="{2FDBF240-1B24-4F43-8B74-6F672B5704E1}" destId="{B309306B-3CC4-4A7C-8EAF-D2CC49C5B083}" srcOrd="3" destOrd="0" presId="urn:microsoft.com/office/officeart/2005/8/layout/hierarchy4"/>
    <dgm:cxn modelId="{859059A7-A447-448E-8417-199FC675A686}" type="presParOf" srcId="{2FDBF240-1B24-4F43-8B74-6F672B5704E1}" destId="{325BF025-D41A-4A9A-AEC7-64B1B0A587B8}" srcOrd="4" destOrd="0" presId="urn:microsoft.com/office/officeart/2005/8/layout/hierarchy4"/>
    <dgm:cxn modelId="{D2542BF6-D9A4-4330-9426-56662C19CFF7}" type="presParOf" srcId="{325BF025-D41A-4A9A-AEC7-64B1B0A587B8}" destId="{D0B85326-162D-4660-89F3-8165F2A66797}" srcOrd="0" destOrd="0" presId="urn:microsoft.com/office/officeart/2005/8/layout/hierarchy4"/>
    <dgm:cxn modelId="{22C46605-37B7-4F11-A3CE-DE8FCBB2D815}" type="presParOf" srcId="{325BF025-D41A-4A9A-AEC7-64B1B0A587B8}" destId="{BFD1D529-5476-4388-A682-0E7DA105A66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5F2697-E600-42EF-86E9-6E6B044120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BE8BD7C-B088-483D-A508-D2E5AD912567}">
      <dgm:prSet phldrT="[Text]"/>
      <dgm:spPr/>
      <dgm:t>
        <a:bodyPr/>
        <a:lstStyle/>
        <a:p>
          <a:r>
            <a:rPr lang="en-US"/>
            <a:t>Poor Communication</a:t>
          </a:r>
        </a:p>
      </dgm:t>
    </dgm:pt>
    <dgm:pt modelId="{D1427027-CE4A-4F46-89D5-A9D94404BE20}" type="parTrans" cxnId="{DD107C19-CE84-4F6D-83B8-E43504EE8CD4}">
      <dgm:prSet/>
      <dgm:spPr/>
      <dgm:t>
        <a:bodyPr/>
        <a:lstStyle/>
        <a:p>
          <a:endParaRPr lang="en-US"/>
        </a:p>
      </dgm:t>
    </dgm:pt>
    <dgm:pt modelId="{A69943A8-6C21-4DF2-A36F-D742AAC1E594}" type="sibTrans" cxnId="{DD107C19-CE84-4F6D-83B8-E43504EE8CD4}">
      <dgm:prSet/>
      <dgm:spPr/>
      <dgm:t>
        <a:bodyPr/>
        <a:lstStyle/>
        <a:p>
          <a:endParaRPr lang="en-US"/>
        </a:p>
      </dgm:t>
    </dgm:pt>
    <dgm:pt modelId="{3F1E272A-7D2C-4FD8-BD3E-9635B9AD4ED5}">
      <dgm:prSet phldrT="[Text]"/>
      <dgm:spPr/>
      <dgm:t>
        <a:bodyPr/>
        <a:lstStyle/>
        <a:p>
          <a:r>
            <a:rPr lang="en-US" b="1" i="0"/>
            <a:t>Not reviewing project progress on a regular basis</a:t>
          </a:r>
          <a:endParaRPr lang="en-US"/>
        </a:p>
      </dgm:t>
    </dgm:pt>
    <dgm:pt modelId="{727EC9C7-06CA-4031-9B67-39552886810A}" type="parTrans" cxnId="{20CCBA01-78E6-4EB7-AF9E-DD6169797368}">
      <dgm:prSet/>
      <dgm:spPr/>
      <dgm:t>
        <a:bodyPr/>
        <a:lstStyle/>
        <a:p>
          <a:endParaRPr lang="en-US"/>
        </a:p>
      </dgm:t>
    </dgm:pt>
    <dgm:pt modelId="{9C692036-92DC-4ABE-817E-5A4AC9BA2938}" type="sibTrans" cxnId="{20CCBA01-78E6-4EB7-AF9E-DD6169797368}">
      <dgm:prSet/>
      <dgm:spPr/>
      <dgm:t>
        <a:bodyPr/>
        <a:lstStyle/>
        <a:p>
          <a:endParaRPr lang="en-US"/>
        </a:p>
      </dgm:t>
    </dgm:pt>
    <dgm:pt modelId="{46FA6DD4-13D9-4F98-B950-F16FF431B109}">
      <dgm:prSet phldrT="[Text]"/>
      <dgm:spPr/>
      <dgm:t>
        <a:bodyPr/>
        <a:lstStyle/>
        <a:p>
          <a:r>
            <a:rPr lang="en-US"/>
            <a:t>Unclear requirements</a:t>
          </a:r>
        </a:p>
      </dgm:t>
    </dgm:pt>
    <dgm:pt modelId="{CEB366F9-240C-4A02-8415-A8EC051E8FF4}" type="parTrans" cxnId="{754AF34B-8BEB-44F1-AE66-ADC8AA85A558}">
      <dgm:prSet/>
      <dgm:spPr/>
      <dgm:t>
        <a:bodyPr/>
        <a:lstStyle/>
        <a:p>
          <a:endParaRPr lang="en-US"/>
        </a:p>
      </dgm:t>
    </dgm:pt>
    <dgm:pt modelId="{F3DEC851-82B8-4EC0-A580-1BEAA9DC2494}" type="sibTrans" cxnId="{754AF34B-8BEB-44F1-AE66-ADC8AA85A558}">
      <dgm:prSet/>
      <dgm:spPr/>
      <dgm:t>
        <a:bodyPr/>
        <a:lstStyle/>
        <a:p>
          <a:endParaRPr lang="en-US"/>
        </a:p>
      </dgm:t>
    </dgm:pt>
    <dgm:pt modelId="{7FABE782-7A47-4CB2-B952-CB83C3E952D9}">
      <dgm:prSet phldrT="[Text]"/>
      <dgm:spPr/>
      <dgm:t>
        <a:bodyPr/>
        <a:lstStyle/>
        <a:p>
          <a:r>
            <a:rPr lang="en-US" b="1" i="0"/>
            <a:t>Unrealistic expectations</a:t>
          </a:r>
          <a:endParaRPr lang="en-US"/>
        </a:p>
      </dgm:t>
    </dgm:pt>
    <dgm:pt modelId="{D85DF4E4-C82A-4526-82D6-88285268B108}" type="parTrans" cxnId="{024DCE42-4736-4C43-8304-17F5C0B14E62}">
      <dgm:prSet/>
      <dgm:spPr/>
      <dgm:t>
        <a:bodyPr/>
        <a:lstStyle/>
        <a:p>
          <a:endParaRPr lang="en-US"/>
        </a:p>
      </dgm:t>
    </dgm:pt>
    <dgm:pt modelId="{6EB9DCFD-35EA-411D-9EB2-2C57CFFFB0FF}" type="sibTrans" cxnId="{024DCE42-4736-4C43-8304-17F5C0B14E62}">
      <dgm:prSet/>
      <dgm:spPr/>
      <dgm:t>
        <a:bodyPr/>
        <a:lstStyle/>
        <a:p>
          <a:endParaRPr lang="en-US"/>
        </a:p>
      </dgm:t>
    </dgm:pt>
    <dgm:pt modelId="{23475B9A-D77B-443E-BE16-06731C9D8213}">
      <dgm:prSet phldrT="[Text]"/>
      <dgm:spPr/>
      <dgm:t>
        <a:bodyPr/>
        <a:lstStyle/>
        <a:p>
          <a:r>
            <a:rPr lang="en-US"/>
            <a:t>Internal Communication</a:t>
          </a:r>
        </a:p>
      </dgm:t>
    </dgm:pt>
    <dgm:pt modelId="{61E24726-BA21-44BE-AF04-689D1A7E8E46}" type="parTrans" cxnId="{53205766-FABE-49AE-8FB1-BEC47B8104F8}">
      <dgm:prSet/>
      <dgm:spPr/>
      <dgm:t>
        <a:bodyPr/>
        <a:lstStyle/>
        <a:p>
          <a:endParaRPr lang="en-US"/>
        </a:p>
      </dgm:t>
    </dgm:pt>
    <dgm:pt modelId="{DF359C3B-3E4D-44EC-84E2-8F1D3089DE68}" type="sibTrans" cxnId="{53205766-FABE-49AE-8FB1-BEC47B8104F8}">
      <dgm:prSet/>
      <dgm:spPr/>
      <dgm:t>
        <a:bodyPr/>
        <a:lstStyle/>
        <a:p>
          <a:endParaRPr lang="en-US"/>
        </a:p>
      </dgm:t>
    </dgm:pt>
    <dgm:pt modelId="{BEA235D8-12D7-46ED-822B-2025DFC089FA}">
      <dgm:prSet phldrT="[Text]"/>
      <dgm:spPr/>
      <dgm:t>
        <a:bodyPr/>
        <a:lstStyle/>
        <a:p>
          <a:r>
            <a:rPr lang="en-US"/>
            <a:t>External Communication</a:t>
          </a:r>
        </a:p>
      </dgm:t>
    </dgm:pt>
    <dgm:pt modelId="{2C5012B2-61EF-4D71-9175-E98C9DE6EEEA}" type="parTrans" cxnId="{F4DD0CC1-101D-4AEB-B551-F327F5C863F0}">
      <dgm:prSet/>
      <dgm:spPr/>
      <dgm:t>
        <a:bodyPr/>
        <a:lstStyle/>
        <a:p>
          <a:endParaRPr lang="en-US"/>
        </a:p>
      </dgm:t>
    </dgm:pt>
    <dgm:pt modelId="{BEA96205-01E9-4977-BA68-6E9389580C09}" type="sibTrans" cxnId="{F4DD0CC1-101D-4AEB-B551-F327F5C863F0}">
      <dgm:prSet/>
      <dgm:spPr/>
      <dgm:t>
        <a:bodyPr/>
        <a:lstStyle/>
        <a:p>
          <a:endParaRPr lang="en-US"/>
        </a:p>
      </dgm:t>
    </dgm:pt>
    <dgm:pt modelId="{0B352F19-723D-484C-ADC0-83B21EC7D64C}">
      <dgm:prSet phldrT="[Text]"/>
      <dgm:spPr/>
      <dgm:t>
        <a:bodyPr/>
        <a:lstStyle/>
        <a:p>
          <a:r>
            <a:rPr lang="en-US"/>
            <a:t>We will have periodic reviews </a:t>
          </a:r>
          <a:r>
            <a:rPr lang="en-US">
              <a:sym typeface="Wingdings" pitchFamily="2" charset="2"/>
            </a:rPr>
            <a:t></a:t>
          </a:r>
          <a:endParaRPr lang="en-US"/>
        </a:p>
      </dgm:t>
    </dgm:pt>
    <dgm:pt modelId="{7D7F108C-3C9E-42ED-830E-11A4E09A73FB}" type="parTrans" cxnId="{EB925A19-24B8-4AA5-967F-0A88FDAF4588}">
      <dgm:prSet/>
      <dgm:spPr/>
      <dgm:t>
        <a:bodyPr/>
        <a:lstStyle/>
        <a:p>
          <a:endParaRPr lang="en-US"/>
        </a:p>
      </dgm:t>
    </dgm:pt>
    <dgm:pt modelId="{1DF46B2E-A684-4BC2-B45A-14BBCC72ADF8}" type="sibTrans" cxnId="{EB925A19-24B8-4AA5-967F-0A88FDAF4588}">
      <dgm:prSet/>
      <dgm:spPr/>
      <dgm:t>
        <a:bodyPr/>
        <a:lstStyle/>
        <a:p>
          <a:endParaRPr lang="en-US"/>
        </a:p>
      </dgm:t>
    </dgm:pt>
    <dgm:pt modelId="{D1118F77-3A60-4BB0-9F54-01F20B92E38E}">
      <dgm:prSet phldrT="[Text]"/>
      <dgm:spPr/>
      <dgm:t>
        <a:bodyPr/>
        <a:lstStyle/>
        <a:p>
          <a:r>
            <a:rPr lang="en-US"/>
            <a:t>Remember your DBMS project </a:t>
          </a:r>
          <a:r>
            <a:rPr lang="en-US">
              <a:sym typeface="Wingdings" pitchFamily="2" charset="2"/>
            </a:rPr>
            <a:t> What was the original project topic and what you end up doing? :P</a:t>
          </a:r>
          <a:endParaRPr lang="en-US"/>
        </a:p>
      </dgm:t>
    </dgm:pt>
    <dgm:pt modelId="{4CB02D41-9D58-4B05-BF51-3211C5B2E2C3}" type="parTrans" cxnId="{9B6C1F54-EFB5-4533-ABE1-2D52D61729E3}">
      <dgm:prSet/>
      <dgm:spPr/>
      <dgm:t>
        <a:bodyPr/>
        <a:lstStyle/>
        <a:p>
          <a:endParaRPr lang="en-US"/>
        </a:p>
      </dgm:t>
    </dgm:pt>
    <dgm:pt modelId="{68F69B32-1DB5-4C09-870C-D69B0114504C}" type="sibTrans" cxnId="{9B6C1F54-EFB5-4533-ABE1-2D52D61729E3}">
      <dgm:prSet/>
      <dgm:spPr/>
      <dgm:t>
        <a:bodyPr/>
        <a:lstStyle/>
        <a:p>
          <a:endParaRPr lang="en-US"/>
        </a:p>
      </dgm:t>
    </dgm:pt>
    <dgm:pt modelId="{8C3BBC05-1463-4887-AE28-8D7C5AC80639}">
      <dgm:prSet phldrT="[Text]"/>
      <dgm:spPr/>
      <dgm:t>
        <a:bodyPr/>
        <a:lstStyle/>
        <a:p>
          <a:r>
            <a:rPr lang="en-US" b="0" i="0"/>
            <a:t>Clients will always want their project delivered yesterday, at the lowest cost and highest quality. You don’t want to disappoint, so you assure them that everything is possible, including delivering yesterday.</a:t>
          </a:r>
          <a:endParaRPr lang="en-US"/>
        </a:p>
      </dgm:t>
    </dgm:pt>
    <dgm:pt modelId="{7953E94A-FE35-4F19-94FD-6E82A7DC5E0C}" type="parTrans" cxnId="{3710BE50-4436-4865-8274-59C3704A0FF8}">
      <dgm:prSet/>
      <dgm:spPr/>
      <dgm:t>
        <a:bodyPr/>
        <a:lstStyle/>
        <a:p>
          <a:endParaRPr lang="en-US"/>
        </a:p>
      </dgm:t>
    </dgm:pt>
    <dgm:pt modelId="{07028F42-CFE8-4F43-B7F4-110B8D5C2BC3}" type="sibTrans" cxnId="{3710BE50-4436-4865-8274-59C3704A0FF8}">
      <dgm:prSet/>
      <dgm:spPr/>
      <dgm:t>
        <a:bodyPr/>
        <a:lstStyle/>
        <a:p>
          <a:endParaRPr lang="en-US"/>
        </a:p>
      </dgm:t>
    </dgm:pt>
    <dgm:pt modelId="{DE27C27C-372B-4A39-95F1-434ECFAB2BCA}" type="pres">
      <dgm:prSet presAssocID="{435F2697-E600-42EF-86E9-6E6B04412052}" presName="Name0" presStyleCnt="0">
        <dgm:presLayoutVars>
          <dgm:dir/>
          <dgm:animLvl val="lvl"/>
          <dgm:resizeHandles val="exact"/>
        </dgm:presLayoutVars>
      </dgm:prSet>
      <dgm:spPr/>
    </dgm:pt>
    <dgm:pt modelId="{261613FE-3B49-479E-A453-413CAB79264A}" type="pres">
      <dgm:prSet presAssocID="{EBE8BD7C-B088-483D-A508-D2E5AD912567}" presName="composite" presStyleCnt="0"/>
      <dgm:spPr/>
    </dgm:pt>
    <dgm:pt modelId="{EA0A5C54-AC54-4346-BAA5-FEC2A5BC9D8D}" type="pres">
      <dgm:prSet presAssocID="{EBE8BD7C-B088-483D-A508-D2E5AD912567}" presName="parTx" presStyleLbl="alignNode1" presStyleIdx="0" presStyleCnt="4">
        <dgm:presLayoutVars>
          <dgm:chMax val="0"/>
          <dgm:chPref val="0"/>
          <dgm:bulletEnabled val="1"/>
        </dgm:presLayoutVars>
      </dgm:prSet>
      <dgm:spPr/>
    </dgm:pt>
    <dgm:pt modelId="{F47A566F-BFD7-43A2-8AE2-2378C57A89F0}" type="pres">
      <dgm:prSet presAssocID="{EBE8BD7C-B088-483D-A508-D2E5AD912567}" presName="desTx" presStyleLbl="alignAccFollowNode1" presStyleIdx="0" presStyleCnt="4">
        <dgm:presLayoutVars>
          <dgm:bulletEnabled val="1"/>
        </dgm:presLayoutVars>
      </dgm:prSet>
      <dgm:spPr/>
    </dgm:pt>
    <dgm:pt modelId="{6C3480CD-D8AC-4A7A-AA7F-4F847DC1902F}" type="pres">
      <dgm:prSet presAssocID="{A69943A8-6C21-4DF2-A36F-D742AAC1E594}" presName="space" presStyleCnt="0"/>
      <dgm:spPr/>
    </dgm:pt>
    <dgm:pt modelId="{6CCCBFFA-7271-4EF2-926B-5C9C39140E18}" type="pres">
      <dgm:prSet presAssocID="{3F1E272A-7D2C-4FD8-BD3E-9635B9AD4ED5}" presName="composite" presStyleCnt="0"/>
      <dgm:spPr/>
    </dgm:pt>
    <dgm:pt modelId="{3A1947D4-8A59-48F7-9CAC-BA2B555E2651}" type="pres">
      <dgm:prSet presAssocID="{3F1E272A-7D2C-4FD8-BD3E-9635B9AD4ED5}" presName="parTx" presStyleLbl="alignNode1" presStyleIdx="1" presStyleCnt="4">
        <dgm:presLayoutVars>
          <dgm:chMax val="0"/>
          <dgm:chPref val="0"/>
          <dgm:bulletEnabled val="1"/>
        </dgm:presLayoutVars>
      </dgm:prSet>
      <dgm:spPr/>
    </dgm:pt>
    <dgm:pt modelId="{4E30541B-4E31-4928-B731-FCA53388CF3A}" type="pres">
      <dgm:prSet presAssocID="{3F1E272A-7D2C-4FD8-BD3E-9635B9AD4ED5}" presName="desTx" presStyleLbl="alignAccFollowNode1" presStyleIdx="1" presStyleCnt="4">
        <dgm:presLayoutVars>
          <dgm:bulletEnabled val="1"/>
        </dgm:presLayoutVars>
      </dgm:prSet>
      <dgm:spPr/>
    </dgm:pt>
    <dgm:pt modelId="{B4A6F084-A8DB-44DF-AB2B-FDF95DDAB40F}" type="pres">
      <dgm:prSet presAssocID="{9C692036-92DC-4ABE-817E-5A4AC9BA2938}" presName="space" presStyleCnt="0"/>
      <dgm:spPr/>
    </dgm:pt>
    <dgm:pt modelId="{62B9EBA5-08C8-47B4-810F-E68E70D23161}" type="pres">
      <dgm:prSet presAssocID="{46FA6DD4-13D9-4F98-B950-F16FF431B109}" presName="composite" presStyleCnt="0"/>
      <dgm:spPr/>
    </dgm:pt>
    <dgm:pt modelId="{488F1297-82C8-45AF-896C-57906D045360}" type="pres">
      <dgm:prSet presAssocID="{46FA6DD4-13D9-4F98-B950-F16FF431B109}" presName="parTx" presStyleLbl="alignNode1" presStyleIdx="2" presStyleCnt="4">
        <dgm:presLayoutVars>
          <dgm:chMax val="0"/>
          <dgm:chPref val="0"/>
          <dgm:bulletEnabled val="1"/>
        </dgm:presLayoutVars>
      </dgm:prSet>
      <dgm:spPr/>
    </dgm:pt>
    <dgm:pt modelId="{7CF06BBC-598E-436B-93B7-2F4EA6C80D61}" type="pres">
      <dgm:prSet presAssocID="{46FA6DD4-13D9-4F98-B950-F16FF431B109}" presName="desTx" presStyleLbl="alignAccFollowNode1" presStyleIdx="2" presStyleCnt="4">
        <dgm:presLayoutVars>
          <dgm:bulletEnabled val="1"/>
        </dgm:presLayoutVars>
      </dgm:prSet>
      <dgm:spPr/>
    </dgm:pt>
    <dgm:pt modelId="{DEE14435-F0D2-4539-9C00-665798047B45}" type="pres">
      <dgm:prSet presAssocID="{F3DEC851-82B8-4EC0-A580-1BEAA9DC2494}" presName="space" presStyleCnt="0"/>
      <dgm:spPr/>
    </dgm:pt>
    <dgm:pt modelId="{D7333F66-696B-40A2-9525-6295A5EC6DAD}" type="pres">
      <dgm:prSet presAssocID="{7FABE782-7A47-4CB2-B952-CB83C3E952D9}" presName="composite" presStyleCnt="0"/>
      <dgm:spPr/>
    </dgm:pt>
    <dgm:pt modelId="{B92F0A0D-90F3-4134-B27F-A43E7C52484C}" type="pres">
      <dgm:prSet presAssocID="{7FABE782-7A47-4CB2-B952-CB83C3E952D9}" presName="parTx" presStyleLbl="alignNode1" presStyleIdx="3" presStyleCnt="4">
        <dgm:presLayoutVars>
          <dgm:chMax val="0"/>
          <dgm:chPref val="0"/>
          <dgm:bulletEnabled val="1"/>
        </dgm:presLayoutVars>
      </dgm:prSet>
      <dgm:spPr/>
    </dgm:pt>
    <dgm:pt modelId="{F42A04A7-3C4B-4AF5-B621-2CFC53E1A78A}" type="pres">
      <dgm:prSet presAssocID="{7FABE782-7A47-4CB2-B952-CB83C3E952D9}" presName="desTx" presStyleLbl="alignAccFollowNode1" presStyleIdx="3" presStyleCnt="4">
        <dgm:presLayoutVars>
          <dgm:bulletEnabled val="1"/>
        </dgm:presLayoutVars>
      </dgm:prSet>
      <dgm:spPr/>
    </dgm:pt>
  </dgm:ptLst>
  <dgm:cxnLst>
    <dgm:cxn modelId="{20CCBA01-78E6-4EB7-AF9E-DD6169797368}" srcId="{435F2697-E600-42EF-86E9-6E6B04412052}" destId="{3F1E272A-7D2C-4FD8-BD3E-9635B9AD4ED5}" srcOrd="1" destOrd="0" parTransId="{727EC9C7-06CA-4031-9B67-39552886810A}" sibTransId="{9C692036-92DC-4ABE-817E-5A4AC9BA2938}"/>
    <dgm:cxn modelId="{B57CB215-BFFF-4FB4-BF96-4CEB31A0E15D}" type="presOf" srcId="{D1118F77-3A60-4BB0-9F54-01F20B92E38E}" destId="{7CF06BBC-598E-436B-93B7-2F4EA6C80D61}" srcOrd="0" destOrd="0" presId="urn:microsoft.com/office/officeart/2005/8/layout/hList1"/>
    <dgm:cxn modelId="{EB925A19-24B8-4AA5-967F-0A88FDAF4588}" srcId="{3F1E272A-7D2C-4FD8-BD3E-9635B9AD4ED5}" destId="{0B352F19-723D-484C-ADC0-83B21EC7D64C}" srcOrd="0" destOrd="0" parTransId="{7D7F108C-3C9E-42ED-830E-11A4E09A73FB}" sibTransId="{1DF46B2E-A684-4BC2-B45A-14BBCC72ADF8}"/>
    <dgm:cxn modelId="{DD107C19-CE84-4F6D-83B8-E43504EE8CD4}" srcId="{435F2697-E600-42EF-86E9-6E6B04412052}" destId="{EBE8BD7C-B088-483D-A508-D2E5AD912567}" srcOrd="0" destOrd="0" parTransId="{D1427027-CE4A-4F46-89D5-A9D94404BE20}" sibTransId="{A69943A8-6C21-4DF2-A36F-D742AAC1E594}"/>
    <dgm:cxn modelId="{3CFDE025-9E87-4510-BD84-C1978ACE8B9D}" type="presOf" srcId="{3F1E272A-7D2C-4FD8-BD3E-9635B9AD4ED5}" destId="{3A1947D4-8A59-48F7-9CAC-BA2B555E2651}" srcOrd="0" destOrd="0" presId="urn:microsoft.com/office/officeart/2005/8/layout/hList1"/>
    <dgm:cxn modelId="{67B82C39-A11D-4C85-A755-7731A420CC4B}" type="presOf" srcId="{435F2697-E600-42EF-86E9-6E6B04412052}" destId="{DE27C27C-372B-4A39-95F1-434ECFAB2BCA}" srcOrd="0" destOrd="0" presId="urn:microsoft.com/office/officeart/2005/8/layout/hList1"/>
    <dgm:cxn modelId="{024DCE42-4736-4C43-8304-17F5C0B14E62}" srcId="{435F2697-E600-42EF-86E9-6E6B04412052}" destId="{7FABE782-7A47-4CB2-B952-CB83C3E952D9}" srcOrd="3" destOrd="0" parTransId="{D85DF4E4-C82A-4526-82D6-88285268B108}" sibTransId="{6EB9DCFD-35EA-411D-9EB2-2C57CFFFB0FF}"/>
    <dgm:cxn modelId="{754AF34B-8BEB-44F1-AE66-ADC8AA85A558}" srcId="{435F2697-E600-42EF-86E9-6E6B04412052}" destId="{46FA6DD4-13D9-4F98-B950-F16FF431B109}" srcOrd="2" destOrd="0" parTransId="{CEB366F9-240C-4A02-8415-A8EC051E8FF4}" sibTransId="{F3DEC851-82B8-4EC0-A580-1BEAA9DC2494}"/>
    <dgm:cxn modelId="{3710BE50-4436-4865-8274-59C3704A0FF8}" srcId="{7FABE782-7A47-4CB2-B952-CB83C3E952D9}" destId="{8C3BBC05-1463-4887-AE28-8D7C5AC80639}" srcOrd="0" destOrd="0" parTransId="{7953E94A-FE35-4F19-94FD-6E82A7DC5E0C}" sibTransId="{07028F42-CFE8-4F43-B7F4-110B8D5C2BC3}"/>
    <dgm:cxn modelId="{9B6C1F54-EFB5-4533-ABE1-2D52D61729E3}" srcId="{46FA6DD4-13D9-4F98-B950-F16FF431B109}" destId="{D1118F77-3A60-4BB0-9F54-01F20B92E38E}" srcOrd="0" destOrd="0" parTransId="{4CB02D41-9D58-4B05-BF51-3211C5B2E2C3}" sibTransId="{68F69B32-1DB5-4C09-870C-D69B0114504C}"/>
    <dgm:cxn modelId="{53205766-FABE-49AE-8FB1-BEC47B8104F8}" srcId="{EBE8BD7C-B088-483D-A508-D2E5AD912567}" destId="{23475B9A-D77B-443E-BE16-06731C9D8213}" srcOrd="0" destOrd="0" parTransId="{61E24726-BA21-44BE-AF04-689D1A7E8E46}" sibTransId="{DF359C3B-3E4D-44EC-84E2-8F1D3089DE68}"/>
    <dgm:cxn modelId="{7B982284-F48D-4DC9-816D-1DAF266C6856}" type="presOf" srcId="{7FABE782-7A47-4CB2-B952-CB83C3E952D9}" destId="{B92F0A0D-90F3-4134-B27F-A43E7C52484C}" srcOrd="0" destOrd="0" presId="urn:microsoft.com/office/officeart/2005/8/layout/hList1"/>
    <dgm:cxn modelId="{C6FBA98D-3E36-4FBE-86C7-70E2923DBE0A}" type="presOf" srcId="{23475B9A-D77B-443E-BE16-06731C9D8213}" destId="{F47A566F-BFD7-43A2-8AE2-2378C57A89F0}" srcOrd="0" destOrd="0" presId="urn:microsoft.com/office/officeart/2005/8/layout/hList1"/>
    <dgm:cxn modelId="{ACC6BB9F-4B8D-4147-867B-CF8A492363F9}" type="presOf" srcId="{46FA6DD4-13D9-4F98-B950-F16FF431B109}" destId="{488F1297-82C8-45AF-896C-57906D045360}" srcOrd="0" destOrd="0" presId="urn:microsoft.com/office/officeart/2005/8/layout/hList1"/>
    <dgm:cxn modelId="{F4DD0CC1-101D-4AEB-B551-F327F5C863F0}" srcId="{EBE8BD7C-B088-483D-A508-D2E5AD912567}" destId="{BEA235D8-12D7-46ED-822B-2025DFC089FA}" srcOrd="1" destOrd="0" parTransId="{2C5012B2-61EF-4D71-9175-E98C9DE6EEEA}" sibTransId="{BEA96205-01E9-4977-BA68-6E9389580C09}"/>
    <dgm:cxn modelId="{0CDC19CA-F9C6-4446-AA56-1DEEC6735965}" type="presOf" srcId="{EBE8BD7C-B088-483D-A508-D2E5AD912567}" destId="{EA0A5C54-AC54-4346-BAA5-FEC2A5BC9D8D}" srcOrd="0" destOrd="0" presId="urn:microsoft.com/office/officeart/2005/8/layout/hList1"/>
    <dgm:cxn modelId="{047930DE-12B5-46A0-82DD-C827C5BFFF8C}" type="presOf" srcId="{0B352F19-723D-484C-ADC0-83B21EC7D64C}" destId="{4E30541B-4E31-4928-B731-FCA53388CF3A}" srcOrd="0" destOrd="0" presId="urn:microsoft.com/office/officeart/2005/8/layout/hList1"/>
    <dgm:cxn modelId="{72F60AEE-C9B8-412B-AA6F-5D4C1FB74FBB}" type="presOf" srcId="{8C3BBC05-1463-4887-AE28-8D7C5AC80639}" destId="{F42A04A7-3C4B-4AF5-B621-2CFC53E1A78A}" srcOrd="0" destOrd="0" presId="urn:microsoft.com/office/officeart/2005/8/layout/hList1"/>
    <dgm:cxn modelId="{A96CD2F2-1842-46CD-9B06-2C9D215B58C3}" type="presOf" srcId="{BEA235D8-12D7-46ED-822B-2025DFC089FA}" destId="{F47A566F-BFD7-43A2-8AE2-2378C57A89F0}" srcOrd="0" destOrd="1" presId="urn:microsoft.com/office/officeart/2005/8/layout/hList1"/>
    <dgm:cxn modelId="{20A4DC70-08C3-4501-975B-800CEE990BD8}" type="presParOf" srcId="{DE27C27C-372B-4A39-95F1-434ECFAB2BCA}" destId="{261613FE-3B49-479E-A453-413CAB79264A}" srcOrd="0" destOrd="0" presId="urn:microsoft.com/office/officeart/2005/8/layout/hList1"/>
    <dgm:cxn modelId="{63989296-0F5F-4EAD-9E50-A64AFED6AB63}" type="presParOf" srcId="{261613FE-3B49-479E-A453-413CAB79264A}" destId="{EA0A5C54-AC54-4346-BAA5-FEC2A5BC9D8D}" srcOrd="0" destOrd="0" presId="urn:microsoft.com/office/officeart/2005/8/layout/hList1"/>
    <dgm:cxn modelId="{A81AD17B-4A31-4601-A912-1E23B7325419}" type="presParOf" srcId="{261613FE-3B49-479E-A453-413CAB79264A}" destId="{F47A566F-BFD7-43A2-8AE2-2378C57A89F0}" srcOrd="1" destOrd="0" presId="urn:microsoft.com/office/officeart/2005/8/layout/hList1"/>
    <dgm:cxn modelId="{F2556F5E-5CD4-45C2-AA56-26118D7A5678}" type="presParOf" srcId="{DE27C27C-372B-4A39-95F1-434ECFAB2BCA}" destId="{6C3480CD-D8AC-4A7A-AA7F-4F847DC1902F}" srcOrd="1" destOrd="0" presId="urn:microsoft.com/office/officeart/2005/8/layout/hList1"/>
    <dgm:cxn modelId="{AD1294FC-DDDE-4453-A0BD-1F67E9035090}" type="presParOf" srcId="{DE27C27C-372B-4A39-95F1-434ECFAB2BCA}" destId="{6CCCBFFA-7271-4EF2-926B-5C9C39140E18}" srcOrd="2" destOrd="0" presId="urn:microsoft.com/office/officeart/2005/8/layout/hList1"/>
    <dgm:cxn modelId="{24258624-D7DE-4072-9A64-E9BBB7FDFE4F}" type="presParOf" srcId="{6CCCBFFA-7271-4EF2-926B-5C9C39140E18}" destId="{3A1947D4-8A59-48F7-9CAC-BA2B555E2651}" srcOrd="0" destOrd="0" presId="urn:microsoft.com/office/officeart/2005/8/layout/hList1"/>
    <dgm:cxn modelId="{064FC064-C71C-41B4-A54D-4781F03D49AC}" type="presParOf" srcId="{6CCCBFFA-7271-4EF2-926B-5C9C39140E18}" destId="{4E30541B-4E31-4928-B731-FCA53388CF3A}" srcOrd="1" destOrd="0" presId="urn:microsoft.com/office/officeart/2005/8/layout/hList1"/>
    <dgm:cxn modelId="{90335D8B-C652-44AC-BDD8-E77235486465}" type="presParOf" srcId="{DE27C27C-372B-4A39-95F1-434ECFAB2BCA}" destId="{B4A6F084-A8DB-44DF-AB2B-FDF95DDAB40F}" srcOrd="3" destOrd="0" presId="urn:microsoft.com/office/officeart/2005/8/layout/hList1"/>
    <dgm:cxn modelId="{4BF93732-9290-46F2-9F3C-A0224E86CBB0}" type="presParOf" srcId="{DE27C27C-372B-4A39-95F1-434ECFAB2BCA}" destId="{62B9EBA5-08C8-47B4-810F-E68E70D23161}" srcOrd="4" destOrd="0" presId="urn:microsoft.com/office/officeart/2005/8/layout/hList1"/>
    <dgm:cxn modelId="{873ECF96-1C1C-4F68-A4EA-CD9E431764F7}" type="presParOf" srcId="{62B9EBA5-08C8-47B4-810F-E68E70D23161}" destId="{488F1297-82C8-45AF-896C-57906D045360}" srcOrd="0" destOrd="0" presId="urn:microsoft.com/office/officeart/2005/8/layout/hList1"/>
    <dgm:cxn modelId="{07668493-21EE-47AE-9F51-094423A35771}" type="presParOf" srcId="{62B9EBA5-08C8-47B4-810F-E68E70D23161}" destId="{7CF06BBC-598E-436B-93B7-2F4EA6C80D61}" srcOrd="1" destOrd="0" presId="urn:microsoft.com/office/officeart/2005/8/layout/hList1"/>
    <dgm:cxn modelId="{D4DFF804-C181-413A-BAB6-656A054B0E39}" type="presParOf" srcId="{DE27C27C-372B-4A39-95F1-434ECFAB2BCA}" destId="{DEE14435-F0D2-4539-9C00-665798047B45}" srcOrd="5" destOrd="0" presId="urn:microsoft.com/office/officeart/2005/8/layout/hList1"/>
    <dgm:cxn modelId="{055F881D-9A2E-4EB6-AB55-D2F252A6172D}" type="presParOf" srcId="{DE27C27C-372B-4A39-95F1-434ECFAB2BCA}" destId="{D7333F66-696B-40A2-9525-6295A5EC6DAD}" srcOrd="6" destOrd="0" presId="urn:microsoft.com/office/officeart/2005/8/layout/hList1"/>
    <dgm:cxn modelId="{E40A2363-F9CE-4953-B4CE-0529CB399EBC}" type="presParOf" srcId="{D7333F66-696B-40A2-9525-6295A5EC6DAD}" destId="{B92F0A0D-90F3-4134-B27F-A43E7C52484C}" srcOrd="0" destOrd="0" presId="urn:microsoft.com/office/officeart/2005/8/layout/hList1"/>
    <dgm:cxn modelId="{E1C57425-ED02-499B-8048-A825CC597603}" type="presParOf" srcId="{D7333F66-696B-40A2-9525-6295A5EC6DAD}" destId="{F42A04A7-3C4B-4AF5-B621-2CFC53E1A78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5F2697-E600-42EF-86E9-6E6B0441205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BE8BD7C-B088-483D-A508-D2E5AD912567}">
      <dgm:prSet phldrT="[Text]"/>
      <dgm:spPr/>
      <dgm:t>
        <a:bodyPr/>
        <a:lstStyle/>
        <a:p>
          <a:r>
            <a:rPr lang="en-US" b="1" i="0"/>
            <a:t>The absence of a good project manager</a:t>
          </a:r>
          <a:endParaRPr lang="en-US"/>
        </a:p>
      </dgm:t>
    </dgm:pt>
    <dgm:pt modelId="{D1427027-CE4A-4F46-89D5-A9D94404BE20}" type="parTrans" cxnId="{DD107C19-CE84-4F6D-83B8-E43504EE8CD4}">
      <dgm:prSet/>
      <dgm:spPr/>
      <dgm:t>
        <a:bodyPr/>
        <a:lstStyle/>
        <a:p>
          <a:endParaRPr lang="en-US"/>
        </a:p>
      </dgm:t>
    </dgm:pt>
    <dgm:pt modelId="{A69943A8-6C21-4DF2-A36F-D742AAC1E594}" type="sibTrans" cxnId="{DD107C19-CE84-4F6D-83B8-E43504EE8CD4}">
      <dgm:prSet/>
      <dgm:spPr/>
      <dgm:t>
        <a:bodyPr/>
        <a:lstStyle/>
        <a:p>
          <a:endParaRPr lang="en-US"/>
        </a:p>
      </dgm:t>
    </dgm:pt>
    <dgm:pt modelId="{8C3BBC05-1463-4887-AE28-8D7C5AC80639}">
      <dgm:prSet phldrT="[Text]"/>
      <dgm:spPr/>
      <dgm:t>
        <a:bodyPr/>
        <a:lstStyle/>
        <a:p>
          <a:r>
            <a:rPr lang="en-US"/>
            <a:t>Better have a good manager in your project team</a:t>
          </a:r>
        </a:p>
      </dgm:t>
    </dgm:pt>
    <dgm:pt modelId="{7953E94A-FE35-4F19-94FD-6E82A7DC5E0C}" type="parTrans" cxnId="{3710BE50-4436-4865-8274-59C3704A0FF8}">
      <dgm:prSet/>
      <dgm:spPr/>
      <dgm:t>
        <a:bodyPr/>
        <a:lstStyle/>
        <a:p>
          <a:endParaRPr lang="en-US"/>
        </a:p>
      </dgm:t>
    </dgm:pt>
    <dgm:pt modelId="{07028F42-CFE8-4F43-B7F4-110B8D5C2BC3}" type="sibTrans" cxnId="{3710BE50-4436-4865-8274-59C3704A0FF8}">
      <dgm:prSet/>
      <dgm:spPr/>
      <dgm:t>
        <a:bodyPr/>
        <a:lstStyle/>
        <a:p>
          <a:endParaRPr lang="en-US"/>
        </a:p>
      </dgm:t>
    </dgm:pt>
    <dgm:pt modelId="{84CA18E2-21F8-4981-A1BB-54620922B069}">
      <dgm:prSet phldrT="[Text]"/>
      <dgm:spPr/>
      <dgm:t>
        <a:bodyPr/>
        <a:lstStyle/>
        <a:p>
          <a:r>
            <a:rPr lang="en-US"/>
            <a:t>Not investing enough time for the project</a:t>
          </a:r>
        </a:p>
      </dgm:t>
    </dgm:pt>
    <dgm:pt modelId="{EA536152-09CC-4DB2-87CA-7BB88330A500}" type="parTrans" cxnId="{DCE016EE-8930-440E-99A6-9B12FF9C5F67}">
      <dgm:prSet/>
      <dgm:spPr/>
      <dgm:t>
        <a:bodyPr/>
        <a:lstStyle/>
        <a:p>
          <a:endParaRPr lang="en-US"/>
        </a:p>
      </dgm:t>
    </dgm:pt>
    <dgm:pt modelId="{8A23981E-C015-46FD-961C-13933E9D46F2}" type="sibTrans" cxnId="{DCE016EE-8930-440E-99A6-9B12FF9C5F67}">
      <dgm:prSet/>
      <dgm:spPr/>
      <dgm:t>
        <a:bodyPr/>
        <a:lstStyle/>
        <a:p>
          <a:endParaRPr lang="en-US"/>
        </a:p>
      </dgm:t>
    </dgm:pt>
    <dgm:pt modelId="{02C31EF9-25B1-4FBD-9CA4-DCB41A2643BD}">
      <dgm:prSet phldrT="[Text]"/>
      <dgm:spPr/>
      <dgm:t>
        <a:bodyPr/>
        <a:lstStyle/>
        <a:p>
          <a:r>
            <a:rPr lang="en-US"/>
            <a:t>Spend quality time for the project </a:t>
          </a:r>
          <a:r>
            <a:rPr lang="en-US">
              <a:sym typeface="Wingdings" pitchFamily="2" charset="2"/>
            </a:rPr>
            <a:t> It will definitely help</a:t>
          </a:r>
          <a:endParaRPr lang="en-US"/>
        </a:p>
      </dgm:t>
    </dgm:pt>
    <dgm:pt modelId="{4CB5B3AF-231C-4A57-B5F1-8B91C747BC7F}" type="parTrans" cxnId="{43F9352F-1CEB-46CD-8141-24295AEBBC16}">
      <dgm:prSet/>
      <dgm:spPr/>
      <dgm:t>
        <a:bodyPr/>
        <a:lstStyle/>
        <a:p>
          <a:endParaRPr lang="en-US"/>
        </a:p>
      </dgm:t>
    </dgm:pt>
    <dgm:pt modelId="{08973CAB-A270-4A51-9B97-87B7B4F83B3D}" type="sibTrans" cxnId="{43F9352F-1CEB-46CD-8141-24295AEBBC16}">
      <dgm:prSet/>
      <dgm:spPr/>
      <dgm:t>
        <a:bodyPr/>
        <a:lstStyle/>
        <a:p>
          <a:endParaRPr lang="en-US"/>
        </a:p>
      </dgm:t>
    </dgm:pt>
    <dgm:pt modelId="{D3DCC320-7113-41B9-AF1D-E4A9F073CC0D}">
      <dgm:prSet phldrT="[Text]"/>
      <dgm:spPr/>
      <dgm:t>
        <a:bodyPr/>
        <a:lstStyle/>
        <a:p>
          <a:r>
            <a:rPr lang="en-US"/>
            <a:t>No end user involvement</a:t>
          </a:r>
        </a:p>
      </dgm:t>
    </dgm:pt>
    <dgm:pt modelId="{B4232EB1-4F07-4D2D-AF6B-BEAEA39B0AF6}" type="parTrans" cxnId="{5C20EC46-DE07-4CA6-96CC-D75BB16C5522}">
      <dgm:prSet/>
      <dgm:spPr/>
      <dgm:t>
        <a:bodyPr/>
        <a:lstStyle/>
        <a:p>
          <a:endParaRPr lang="en-US"/>
        </a:p>
      </dgm:t>
    </dgm:pt>
    <dgm:pt modelId="{AF3E3A76-3122-434D-814B-D631D07B7AD3}" type="sibTrans" cxnId="{5C20EC46-DE07-4CA6-96CC-D75BB16C5522}">
      <dgm:prSet/>
      <dgm:spPr/>
      <dgm:t>
        <a:bodyPr/>
        <a:lstStyle/>
        <a:p>
          <a:endParaRPr lang="en-US"/>
        </a:p>
      </dgm:t>
    </dgm:pt>
    <dgm:pt modelId="{DDB57D2A-E465-464B-953D-65A400B8D4F4}">
      <dgm:prSet phldrT="[Text]"/>
      <dgm:spPr/>
      <dgm:t>
        <a:bodyPr/>
        <a:lstStyle/>
        <a:p>
          <a:r>
            <a:rPr lang="en-US"/>
            <a:t>Better talk to me more often </a:t>
          </a:r>
          <a:r>
            <a:rPr lang="en-US">
              <a:sym typeface="Wingdings" pitchFamily="2" charset="2"/>
            </a:rPr>
            <a:t></a:t>
          </a:r>
          <a:endParaRPr lang="en-US"/>
        </a:p>
      </dgm:t>
    </dgm:pt>
    <dgm:pt modelId="{2BD064EC-BD06-40DE-A61B-5CFDC84D07D6}" type="parTrans" cxnId="{85B91727-2880-40D6-8F1D-2FEE5ECAFCC1}">
      <dgm:prSet/>
      <dgm:spPr/>
      <dgm:t>
        <a:bodyPr/>
        <a:lstStyle/>
        <a:p>
          <a:endParaRPr lang="en-US"/>
        </a:p>
      </dgm:t>
    </dgm:pt>
    <dgm:pt modelId="{333CCFC6-4CE0-4392-A02D-7C37F46372E8}" type="sibTrans" cxnId="{85B91727-2880-40D6-8F1D-2FEE5ECAFCC1}">
      <dgm:prSet/>
      <dgm:spPr/>
      <dgm:t>
        <a:bodyPr/>
        <a:lstStyle/>
        <a:p>
          <a:endParaRPr lang="en-US"/>
        </a:p>
      </dgm:t>
    </dgm:pt>
    <dgm:pt modelId="{72AB150C-EEC7-4E7E-920D-CC65408207EE}">
      <dgm:prSet phldrT="[Text]"/>
      <dgm:spPr/>
      <dgm:t>
        <a:bodyPr/>
        <a:lstStyle/>
        <a:p>
          <a:r>
            <a:rPr lang="en-US"/>
            <a:t>Lack of quality testing</a:t>
          </a:r>
        </a:p>
      </dgm:t>
    </dgm:pt>
    <dgm:pt modelId="{56A3AD8C-7A94-438C-AE19-36ACEBF5ADED}" type="parTrans" cxnId="{346E130F-C5F8-4B35-ACB1-B3C28FF86563}">
      <dgm:prSet/>
      <dgm:spPr/>
      <dgm:t>
        <a:bodyPr/>
        <a:lstStyle/>
        <a:p>
          <a:endParaRPr lang="en-US"/>
        </a:p>
      </dgm:t>
    </dgm:pt>
    <dgm:pt modelId="{CE11966F-BDF4-400A-B128-33D5EC7B9362}" type="sibTrans" cxnId="{346E130F-C5F8-4B35-ACB1-B3C28FF86563}">
      <dgm:prSet/>
      <dgm:spPr/>
      <dgm:t>
        <a:bodyPr/>
        <a:lstStyle/>
        <a:p>
          <a:endParaRPr lang="en-US"/>
        </a:p>
      </dgm:t>
    </dgm:pt>
    <dgm:pt modelId="{B099F3DA-C57C-4EB8-B268-43E9BF8F2ECA}">
      <dgm:prSet phldrT="[Text]"/>
      <dgm:spPr/>
      <dgm:t>
        <a:bodyPr/>
        <a:lstStyle/>
        <a:p>
          <a:r>
            <a:rPr lang="en-US"/>
            <a:t>Testing is as important as development</a:t>
          </a:r>
        </a:p>
      </dgm:t>
    </dgm:pt>
    <dgm:pt modelId="{DE78804E-637F-41D7-8459-A49DCED946B5}" type="parTrans" cxnId="{1FC23466-EAB9-4EE6-B637-0D57BE4761F5}">
      <dgm:prSet/>
      <dgm:spPr/>
      <dgm:t>
        <a:bodyPr/>
        <a:lstStyle/>
        <a:p>
          <a:endParaRPr lang="en-US"/>
        </a:p>
      </dgm:t>
    </dgm:pt>
    <dgm:pt modelId="{D03F9470-083B-4AC8-87DF-D583860F7351}" type="sibTrans" cxnId="{1FC23466-EAB9-4EE6-B637-0D57BE4761F5}">
      <dgm:prSet/>
      <dgm:spPr/>
      <dgm:t>
        <a:bodyPr/>
        <a:lstStyle/>
        <a:p>
          <a:endParaRPr lang="en-US"/>
        </a:p>
      </dgm:t>
    </dgm:pt>
    <dgm:pt modelId="{DE27C27C-372B-4A39-95F1-434ECFAB2BCA}" type="pres">
      <dgm:prSet presAssocID="{435F2697-E600-42EF-86E9-6E6B04412052}" presName="Name0" presStyleCnt="0">
        <dgm:presLayoutVars>
          <dgm:dir/>
          <dgm:animLvl val="lvl"/>
          <dgm:resizeHandles val="exact"/>
        </dgm:presLayoutVars>
      </dgm:prSet>
      <dgm:spPr/>
    </dgm:pt>
    <dgm:pt modelId="{261613FE-3B49-479E-A453-413CAB79264A}" type="pres">
      <dgm:prSet presAssocID="{EBE8BD7C-B088-483D-A508-D2E5AD912567}" presName="composite" presStyleCnt="0"/>
      <dgm:spPr/>
    </dgm:pt>
    <dgm:pt modelId="{EA0A5C54-AC54-4346-BAA5-FEC2A5BC9D8D}" type="pres">
      <dgm:prSet presAssocID="{EBE8BD7C-B088-483D-A508-D2E5AD912567}" presName="parTx" presStyleLbl="alignNode1" presStyleIdx="0" presStyleCnt="4">
        <dgm:presLayoutVars>
          <dgm:chMax val="0"/>
          <dgm:chPref val="0"/>
          <dgm:bulletEnabled val="1"/>
        </dgm:presLayoutVars>
      </dgm:prSet>
      <dgm:spPr/>
    </dgm:pt>
    <dgm:pt modelId="{F47A566F-BFD7-43A2-8AE2-2378C57A89F0}" type="pres">
      <dgm:prSet presAssocID="{EBE8BD7C-B088-483D-A508-D2E5AD912567}" presName="desTx" presStyleLbl="alignAccFollowNode1" presStyleIdx="0" presStyleCnt="4">
        <dgm:presLayoutVars>
          <dgm:bulletEnabled val="1"/>
        </dgm:presLayoutVars>
      </dgm:prSet>
      <dgm:spPr/>
    </dgm:pt>
    <dgm:pt modelId="{6C3480CD-D8AC-4A7A-AA7F-4F847DC1902F}" type="pres">
      <dgm:prSet presAssocID="{A69943A8-6C21-4DF2-A36F-D742AAC1E594}" presName="space" presStyleCnt="0"/>
      <dgm:spPr/>
    </dgm:pt>
    <dgm:pt modelId="{7588467C-E290-4678-B1AA-6378F336B905}" type="pres">
      <dgm:prSet presAssocID="{84CA18E2-21F8-4981-A1BB-54620922B069}" presName="composite" presStyleCnt="0"/>
      <dgm:spPr/>
    </dgm:pt>
    <dgm:pt modelId="{79422928-7B43-41F5-B5F7-74612F629364}" type="pres">
      <dgm:prSet presAssocID="{84CA18E2-21F8-4981-A1BB-54620922B069}" presName="parTx" presStyleLbl="alignNode1" presStyleIdx="1" presStyleCnt="4">
        <dgm:presLayoutVars>
          <dgm:chMax val="0"/>
          <dgm:chPref val="0"/>
          <dgm:bulletEnabled val="1"/>
        </dgm:presLayoutVars>
      </dgm:prSet>
      <dgm:spPr/>
    </dgm:pt>
    <dgm:pt modelId="{91F93BEC-97A4-488E-AE6A-6EE10188218B}" type="pres">
      <dgm:prSet presAssocID="{84CA18E2-21F8-4981-A1BB-54620922B069}" presName="desTx" presStyleLbl="alignAccFollowNode1" presStyleIdx="1" presStyleCnt="4">
        <dgm:presLayoutVars>
          <dgm:bulletEnabled val="1"/>
        </dgm:presLayoutVars>
      </dgm:prSet>
      <dgm:spPr/>
    </dgm:pt>
    <dgm:pt modelId="{32FE6C18-7F4A-4CE8-A118-C469EEEF34A4}" type="pres">
      <dgm:prSet presAssocID="{8A23981E-C015-46FD-961C-13933E9D46F2}" presName="space" presStyleCnt="0"/>
      <dgm:spPr/>
    </dgm:pt>
    <dgm:pt modelId="{3133015B-709C-45F5-945E-2CBCDFE5029D}" type="pres">
      <dgm:prSet presAssocID="{D3DCC320-7113-41B9-AF1D-E4A9F073CC0D}" presName="composite" presStyleCnt="0"/>
      <dgm:spPr/>
    </dgm:pt>
    <dgm:pt modelId="{4E933A2E-C9D0-45AD-B955-BB2E2CA043E4}" type="pres">
      <dgm:prSet presAssocID="{D3DCC320-7113-41B9-AF1D-E4A9F073CC0D}" presName="parTx" presStyleLbl="alignNode1" presStyleIdx="2" presStyleCnt="4">
        <dgm:presLayoutVars>
          <dgm:chMax val="0"/>
          <dgm:chPref val="0"/>
          <dgm:bulletEnabled val="1"/>
        </dgm:presLayoutVars>
      </dgm:prSet>
      <dgm:spPr/>
    </dgm:pt>
    <dgm:pt modelId="{9CF224EE-35D9-4EF2-81A4-9ECCBF57329F}" type="pres">
      <dgm:prSet presAssocID="{D3DCC320-7113-41B9-AF1D-E4A9F073CC0D}" presName="desTx" presStyleLbl="alignAccFollowNode1" presStyleIdx="2" presStyleCnt="4">
        <dgm:presLayoutVars>
          <dgm:bulletEnabled val="1"/>
        </dgm:presLayoutVars>
      </dgm:prSet>
      <dgm:spPr/>
    </dgm:pt>
    <dgm:pt modelId="{B7B28A2E-5288-4637-A2CC-A5A9171519FB}" type="pres">
      <dgm:prSet presAssocID="{AF3E3A76-3122-434D-814B-D631D07B7AD3}" presName="space" presStyleCnt="0"/>
      <dgm:spPr/>
    </dgm:pt>
    <dgm:pt modelId="{219465E9-2E35-470F-9B6E-26CFB866FE7A}" type="pres">
      <dgm:prSet presAssocID="{72AB150C-EEC7-4E7E-920D-CC65408207EE}" presName="composite" presStyleCnt="0"/>
      <dgm:spPr/>
    </dgm:pt>
    <dgm:pt modelId="{9BBC3AEB-F2E0-4DA5-8A88-D0EE0E9C0D34}" type="pres">
      <dgm:prSet presAssocID="{72AB150C-EEC7-4E7E-920D-CC65408207EE}" presName="parTx" presStyleLbl="alignNode1" presStyleIdx="3" presStyleCnt="4">
        <dgm:presLayoutVars>
          <dgm:chMax val="0"/>
          <dgm:chPref val="0"/>
          <dgm:bulletEnabled val="1"/>
        </dgm:presLayoutVars>
      </dgm:prSet>
      <dgm:spPr/>
    </dgm:pt>
    <dgm:pt modelId="{F81CC309-41CB-4515-89E3-319039E7FF3C}" type="pres">
      <dgm:prSet presAssocID="{72AB150C-EEC7-4E7E-920D-CC65408207EE}" presName="desTx" presStyleLbl="alignAccFollowNode1" presStyleIdx="3" presStyleCnt="4">
        <dgm:presLayoutVars>
          <dgm:bulletEnabled val="1"/>
        </dgm:presLayoutVars>
      </dgm:prSet>
      <dgm:spPr/>
    </dgm:pt>
  </dgm:ptLst>
  <dgm:cxnLst>
    <dgm:cxn modelId="{346E130F-C5F8-4B35-ACB1-B3C28FF86563}" srcId="{435F2697-E600-42EF-86E9-6E6B04412052}" destId="{72AB150C-EEC7-4E7E-920D-CC65408207EE}" srcOrd="3" destOrd="0" parTransId="{56A3AD8C-7A94-438C-AE19-36ACEBF5ADED}" sibTransId="{CE11966F-BDF4-400A-B128-33D5EC7B9362}"/>
    <dgm:cxn modelId="{DD107C19-CE84-4F6D-83B8-E43504EE8CD4}" srcId="{435F2697-E600-42EF-86E9-6E6B04412052}" destId="{EBE8BD7C-B088-483D-A508-D2E5AD912567}" srcOrd="0" destOrd="0" parTransId="{D1427027-CE4A-4F46-89D5-A9D94404BE20}" sibTransId="{A69943A8-6C21-4DF2-A36F-D742AAC1E594}"/>
    <dgm:cxn modelId="{93910626-F49B-4DD5-A91C-F04491199FBC}" type="presOf" srcId="{84CA18E2-21F8-4981-A1BB-54620922B069}" destId="{79422928-7B43-41F5-B5F7-74612F629364}" srcOrd="0" destOrd="0" presId="urn:microsoft.com/office/officeart/2005/8/layout/hList1"/>
    <dgm:cxn modelId="{85B91727-2880-40D6-8F1D-2FEE5ECAFCC1}" srcId="{D3DCC320-7113-41B9-AF1D-E4A9F073CC0D}" destId="{DDB57D2A-E465-464B-953D-65A400B8D4F4}" srcOrd="0" destOrd="0" parTransId="{2BD064EC-BD06-40DE-A61B-5CFDC84D07D6}" sibTransId="{333CCFC6-4CE0-4392-A02D-7C37F46372E8}"/>
    <dgm:cxn modelId="{43F9352F-1CEB-46CD-8141-24295AEBBC16}" srcId="{84CA18E2-21F8-4981-A1BB-54620922B069}" destId="{02C31EF9-25B1-4FBD-9CA4-DCB41A2643BD}" srcOrd="0" destOrd="0" parTransId="{4CB5B3AF-231C-4A57-B5F1-8B91C747BC7F}" sibTransId="{08973CAB-A270-4A51-9B97-87B7B4F83B3D}"/>
    <dgm:cxn modelId="{5C20EC46-DE07-4CA6-96CC-D75BB16C5522}" srcId="{435F2697-E600-42EF-86E9-6E6B04412052}" destId="{D3DCC320-7113-41B9-AF1D-E4A9F073CC0D}" srcOrd="2" destOrd="0" parTransId="{B4232EB1-4F07-4D2D-AF6B-BEAEA39B0AF6}" sibTransId="{AF3E3A76-3122-434D-814B-D631D07B7AD3}"/>
    <dgm:cxn modelId="{06021D47-2A5C-421E-88ED-2807A2BFA13C}" type="presOf" srcId="{72AB150C-EEC7-4E7E-920D-CC65408207EE}" destId="{9BBC3AEB-F2E0-4DA5-8A88-D0EE0E9C0D34}" srcOrd="0" destOrd="0" presId="urn:microsoft.com/office/officeart/2005/8/layout/hList1"/>
    <dgm:cxn modelId="{3710BE50-4436-4865-8274-59C3704A0FF8}" srcId="{EBE8BD7C-B088-483D-A508-D2E5AD912567}" destId="{8C3BBC05-1463-4887-AE28-8D7C5AC80639}" srcOrd="0" destOrd="0" parTransId="{7953E94A-FE35-4F19-94FD-6E82A7DC5E0C}" sibTransId="{07028F42-CFE8-4F43-B7F4-110B8D5C2BC3}"/>
    <dgm:cxn modelId="{1FC23466-EAB9-4EE6-B637-0D57BE4761F5}" srcId="{72AB150C-EEC7-4E7E-920D-CC65408207EE}" destId="{B099F3DA-C57C-4EB8-B268-43E9BF8F2ECA}" srcOrd="0" destOrd="0" parTransId="{DE78804E-637F-41D7-8459-A49DCED946B5}" sibTransId="{D03F9470-083B-4AC8-87DF-D583860F7351}"/>
    <dgm:cxn modelId="{C688A983-96AC-4C67-8EC4-E072779D9873}" type="presOf" srcId="{DDB57D2A-E465-464B-953D-65A400B8D4F4}" destId="{9CF224EE-35D9-4EF2-81A4-9ECCBF57329F}" srcOrd="0" destOrd="0" presId="urn:microsoft.com/office/officeart/2005/8/layout/hList1"/>
    <dgm:cxn modelId="{99D6A7C9-0F0C-4736-AC74-078B1867D65B}" type="presOf" srcId="{435F2697-E600-42EF-86E9-6E6B04412052}" destId="{DE27C27C-372B-4A39-95F1-434ECFAB2BCA}" srcOrd="0" destOrd="0" presId="urn:microsoft.com/office/officeart/2005/8/layout/hList1"/>
    <dgm:cxn modelId="{7BB672CF-A43E-4901-AC5E-334D7621886F}" type="presOf" srcId="{EBE8BD7C-B088-483D-A508-D2E5AD912567}" destId="{EA0A5C54-AC54-4346-BAA5-FEC2A5BC9D8D}" srcOrd="0" destOrd="0" presId="urn:microsoft.com/office/officeart/2005/8/layout/hList1"/>
    <dgm:cxn modelId="{A16C9DD8-3F4F-45C5-B0DE-C798B55D86EB}" type="presOf" srcId="{02C31EF9-25B1-4FBD-9CA4-DCB41A2643BD}" destId="{91F93BEC-97A4-488E-AE6A-6EE10188218B}" srcOrd="0" destOrd="0" presId="urn:microsoft.com/office/officeart/2005/8/layout/hList1"/>
    <dgm:cxn modelId="{4BAA21DB-6494-46FF-8B13-4C49996B31E7}" type="presOf" srcId="{B099F3DA-C57C-4EB8-B268-43E9BF8F2ECA}" destId="{F81CC309-41CB-4515-89E3-319039E7FF3C}" srcOrd="0" destOrd="0" presId="urn:microsoft.com/office/officeart/2005/8/layout/hList1"/>
    <dgm:cxn modelId="{A824D1E8-00C7-4C55-9018-F33986CEABA1}" type="presOf" srcId="{8C3BBC05-1463-4887-AE28-8D7C5AC80639}" destId="{F47A566F-BFD7-43A2-8AE2-2378C57A89F0}" srcOrd="0" destOrd="0" presId="urn:microsoft.com/office/officeart/2005/8/layout/hList1"/>
    <dgm:cxn modelId="{0FD8C4EC-F1DB-46D6-A686-332EF377E873}" type="presOf" srcId="{D3DCC320-7113-41B9-AF1D-E4A9F073CC0D}" destId="{4E933A2E-C9D0-45AD-B955-BB2E2CA043E4}" srcOrd="0" destOrd="0" presId="urn:microsoft.com/office/officeart/2005/8/layout/hList1"/>
    <dgm:cxn modelId="{DCE016EE-8930-440E-99A6-9B12FF9C5F67}" srcId="{435F2697-E600-42EF-86E9-6E6B04412052}" destId="{84CA18E2-21F8-4981-A1BB-54620922B069}" srcOrd="1" destOrd="0" parTransId="{EA536152-09CC-4DB2-87CA-7BB88330A500}" sibTransId="{8A23981E-C015-46FD-961C-13933E9D46F2}"/>
    <dgm:cxn modelId="{790C28D9-A53F-43AE-844E-C1B2C0634863}" type="presParOf" srcId="{DE27C27C-372B-4A39-95F1-434ECFAB2BCA}" destId="{261613FE-3B49-479E-A453-413CAB79264A}" srcOrd="0" destOrd="0" presId="urn:microsoft.com/office/officeart/2005/8/layout/hList1"/>
    <dgm:cxn modelId="{616E730D-590C-4993-A568-E5E295287F25}" type="presParOf" srcId="{261613FE-3B49-479E-A453-413CAB79264A}" destId="{EA0A5C54-AC54-4346-BAA5-FEC2A5BC9D8D}" srcOrd="0" destOrd="0" presId="urn:microsoft.com/office/officeart/2005/8/layout/hList1"/>
    <dgm:cxn modelId="{0F81A07B-4AE3-4EBE-8651-E2E7A3AC6397}" type="presParOf" srcId="{261613FE-3B49-479E-A453-413CAB79264A}" destId="{F47A566F-BFD7-43A2-8AE2-2378C57A89F0}" srcOrd="1" destOrd="0" presId="urn:microsoft.com/office/officeart/2005/8/layout/hList1"/>
    <dgm:cxn modelId="{EE8E69AE-4613-4A03-8167-FCEF5DCBD5D6}" type="presParOf" srcId="{DE27C27C-372B-4A39-95F1-434ECFAB2BCA}" destId="{6C3480CD-D8AC-4A7A-AA7F-4F847DC1902F}" srcOrd="1" destOrd="0" presId="urn:microsoft.com/office/officeart/2005/8/layout/hList1"/>
    <dgm:cxn modelId="{C8CF7E32-59EB-49BB-86C0-2AAA183A365A}" type="presParOf" srcId="{DE27C27C-372B-4A39-95F1-434ECFAB2BCA}" destId="{7588467C-E290-4678-B1AA-6378F336B905}" srcOrd="2" destOrd="0" presId="urn:microsoft.com/office/officeart/2005/8/layout/hList1"/>
    <dgm:cxn modelId="{F37AB620-58FB-48D0-A1EB-0F1E42120CEC}" type="presParOf" srcId="{7588467C-E290-4678-B1AA-6378F336B905}" destId="{79422928-7B43-41F5-B5F7-74612F629364}" srcOrd="0" destOrd="0" presId="urn:microsoft.com/office/officeart/2005/8/layout/hList1"/>
    <dgm:cxn modelId="{88840416-8D44-4FB9-8EBC-8363B5127742}" type="presParOf" srcId="{7588467C-E290-4678-B1AA-6378F336B905}" destId="{91F93BEC-97A4-488E-AE6A-6EE10188218B}" srcOrd="1" destOrd="0" presId="urn:microsoft.com/office/officeart/2005/8/layout/hList1"/>
    <dgm:cxn modelId="{ED9E9085-D81B-4A43-A215-D99D8262ED2A}" type="presParOf" srcId="{DE27C27C-372B-4A39-95F1-434ECFAB2BCA}" destId="{32FE6C18-7F4A-4CE8-A118-C469EEEF34A4}" srcOrd="3" destOrd="0" presId="urn:microsoft.com/office/officeart/2005/8/layout/hList1"/>
    <dgm:cxn modelId="{CD114B5B-02D7-48E9-876A-8B862151884C}" type="presParOf" srcId="{DE27C27C-372B-4A39-95F1-434ECFAB2BCA}" destId="{3133015B-709C-45F5-945E-2CBCDFE5029D}" srcOrd="4" destOrd="0" presId="urn:microsoft.com/office/officeart/2005/8/layout/hList1"/>
    <dgm:cxn modelId="{CC9BF4A0-0122-4F98-A455-797717A75D8E}" type="presParOf" srcId="{3133015B-709C-45F5-945E-2CBCDFE5029D}" destId="{4E933A2E-C9D0-45AD-B955-BB2E2CA043E4}" srcOrd="0" destOrd="0" presId="urn:microsoft.com/office/officeart/2005/8/layout/hList1"/>
    <dgm:cxn modelId="{A2D85C79-8E3F-45AC-9511-08B480667605}" type="presParOf" srcId="{3133015B-709C-45F5-945E-2CBCDFE5029D}" destId="{9CF224EE-35D9-4EF2-81A4-9ECCBF57329F}" srcOrd="1" destOrd="0" presId="urn:microsoft.com/office/officeart/2005/8/layout/hList1"/>
    <dgm:cxn modelId="{4D40EE62-D6BF-441B-80EE-D336BFF6F4FB}" type="presParOf" srcId="{DE27C27C-372B-4A39-95F1-434ECFAB2BCA}" destId="{B7B28A2E-5288-4637-A2CC-A5A9171519FB}" srcOrd="5" destOrd="0" presId="urn:microsoft.com/office/officeart/2005/8/layout/hList1"/>
    <dgm:cxn modelId="{DCB93971-299A-4886-BD09-552FBB15AC59}" type="presParOf" srcId="{DE27C27C-372B-4A39-95F1-434ECFAB2BCA}" destId="{219465E9-2E35-470F-9B6E-26CFB866FE7A}" srcOrd="6" destOrd="0" presId="urn:microsoft.com/office/officeart/2005/8/layout/hList1"/>
    <dgm:cxn modelId="{8BA3BF0B-F90E-4F12-8484-DA9135394636}" type="presParOf" srcId="{219465E9-2E35-470F-9B6E-26CFB866FE7A}" destId="{9BBC3AEB-F2E0-4DA5-8A88-D0EE0E9C0D34}" srcOrd="0" destOrd="0" presId="urn:microsoft.com/office/officeart/2005/8/layout/hList1"/>
    <dgm:cxn modelId="{07198E65-6401-4461-945B-07F15061ED2E}" type="presParOf" srcId="{219465E9-2E35-470F-9B6E-26CFB866FE7A}" destId="{F81CC309-41CB-4515-89E3-319039E7FF3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9D615-7758-4324-9A8F-CB216E6E6608}">
      <dsp:nvSpPr>
        <dsp:cNvPr id="0" name=""/>
        <dsp:cNvSpPr/>
      </dsp:nvSpPr>
      <dsp:spPr>
        <a:xfrm>
          <a:off x="2400" y="438"/>
          <a:ext cx="11499811" cy="145353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Evaluation Pattern</a:t>
          </a:r>
        </a:p>
      </dsp:txBody>
      <dsp:txXfrm>
        <a:off x="44973" y="43011"/>
        <a:ext cx="11414665" cy="1368388"/>
      </dsp:txXfrm>
    </dsp:sp>
    <dsp:sp modelId="{436CBA4D-A101-4E39-9E35-A37789F346E7}">
      <dsp:nvSpPr>
        <dsp:cNvPr id="0" name=""/>
        <dsp:cNvSpPr/>
      </dsp:nvSpPr>
      <dsp:spPr>
        <a:xfrm>
          <a:off x="13625" y="1650899"/>
          <a:ext cx="7002655" cy="14535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Theory</a:t>
          </a:r>
        </a:p>
      </dsp:txBody>
      <dsp:txXfrm>
        <a:off x="56198" y="1693472"/>
        <a:ext cx="6917509" cy="1368388"/>
      </dsp:txXfrm>
    </dsp:sp>
    <dsp:sp modelId="{6D20D0A4-B64C-4B13-9F69-91E34809371E}">
      <dsp:nvSpPr>
        <dsp:cNvPr id="0" name=""/>
        <dsp:cNvSpPr/>
      </dsp:nvSpPr>
      <dsp:spPr>
        <a:xfrm>
          <a:off x="13625" y="3301360"/>
          <a:ext cx="2270640" cy="14535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Mid Term</a:t>
          </a:r>
        </a:p>
      </dsp:txBody>
      <dsp:txXfrm>
        <a:off x="56198" y="3343933"/>
        <a:ext cx="2185494" cy="1368388"/>
      </dsp:txXfrm>
    </dsp:sp>
    <dsp:sp modelId="{9528FF10-1D68-4AA1-8B58-4999CA339FBE}">
      <dsp:nvSpPr>
        <dsp:cNvPr id="0" name=""/>
        <dsp:cNvSpPr/>
      </dsp:nvSpPr>
      <dsp:spPr>
        <a:xfrm>
          <a:off x="2379632" y="3301360"/>
          <a:ext cx="2270640" cy="14535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Viva</a:t>
          </a:r>
        </a:p>
      </dsp:txBody>
      <dsp:txXfrm>
        <a:off x="2422205" y="3343933"/>
        <a:ext cx="2185494" cy="1368388"/>
      </dsp:txXfrm>
    </dsp:sp>
    <dsp:sp modelId="{A90FE012-7A83-4EA4-A85F-5907946F8400}">
      <dsp:nvSpPr>
        <dsp:cNvPr id="0" name=""/>
        <dsp:cNvSpPr/>
      </dsp:nvSpPr>
      <dsp:spPr>
        <a:xfrm>
          <a:off x="4745640" y="3301360"/>
          <a:ext cx="2270640" cy="14535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End </a:t>
          </a:r>
          <a:r>
            <a:rPr lang="en-US" sz="2300" kern="1200" err="1"/>
            <a:t>Sem</a:t>
          </a:r>
          <a:endParaRPr lang="en-US" sz="2300" kern="1200"/>
        </a:p>
      </dsp:txBody>
      <dsp:txXfrm>
        <a:off x="4788213" y="3343933"/>
        <a:ext cx="2185494" cy="1368388"/>
      </dsp:txXfrm>
    </dsp:sp>
    <dsp:sp modelId="{80B5E4D2-2CA2-43C3-96B3-528A262EF7B6}">
      <dsp:nvSpPr>
        <dsp:cNvPr id="0" name=""/>
        <dsp:cNvSpPr/>
      </dsp:nvSpPr>
      <dsp:spPr>
        <a:xfrm>
          <a:off x="7207014" y="1650899"/>
          <a:ext cx="4283972" cy="145353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Project</a:t>
          </a:r>
        </a:p>
      </dsp:txBody>
      <dsp:txXfrm>
        <a:off x="7249587" y="1693472"/>
        <a:ext cx="4198826" cy="1368388"/>
      </dsp:txXfrm>
    </dsp:sp>
    <dsp:sp modelId="{FBB0E769-7D97-4587-8735-8487646EB87A}">
      <dsp:nvSpPr>
        <dsp:cNvPr id="0" name=""/>
        <dsp:cNvSpPr/>
      </dsp:nvSpPr>
      <dsp:spPr>
        <a:xfrm>
          <a:off x="7207014" y="3301360"/>
          <a:ext cx="1392629" cy="108775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a:t>
          </a:r>
        </a:p>
      </dsp:txBody>
      <dsp:txXfrm>
        <a:off x="7238873" y="3333219"/>
        <a:ext cx="1328911" cy="1024034"/>
      </dsp:txXfrm>
    </dsp:sp>
    <dsp:sp modelId="{96C2BBE9-BEFC-4428-BD4F-27B89641CCF5}">
      <dsp:nvSpPr>
        <dsp:cNvPr id="0" name=""/>
        <dsp:cNvSpPr/>
      </dsp:nvSpPr>
      <dsp:spPr>
        <a:xfrm>
          <a:off x="8757044" y="3990001"/>
          <a:ext cx="1239474" cy="58863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Sprint 1</a:t>
          </a:r>
        </a:p>
      </dsp:txBody>
      <dsp:txXfrm>
        <a:off x="8774285" y="4007242"/>
        <a:ext cx="1204992" cy="554155"/>
      </dsp:txXfrm>
    </dsp:sp>
    <dsp:sp modelId="{D0B85326-162D-4660-89F3-8165F2A66797}">
      <dsp:nvSpPr>
        <dsp:cNvPr id="0" name=""/>
        <dsp:cNvSpPr/>
      </dsp:nvSpPr>
      <dsp:spPr>
        <a:xfrm>
          <a:off x="10043477" y="4028127"/>
          <a:ext cx="1461134" cy="512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Sprint 2</a:t>
          </a:r>
        </a:p>
      </dsp:txBody>
      <dsp:txXfrm>
        <a:off x="10058484" y="4043134"/>
        <a:ext cx="1431120" cy="482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5C54-AC54-4346-BAA5-FEC2A5BC9D8D}">
      <dsp:nvSpPr>
        <dsp:cNvPr id="0" name=""/>
        <dsp:cNvSpPr/>
      </dsp:nvSpPr>
      <dsp:spPr>
        <a:xfrm>
          <a:off x="4124"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Poor Communication</a:t>
          </a:r>
        </a:p>
      </dsp:txBody>
      <dsp:txXfrm>
        <a:off x="4124" y="56607"/>
        <a:ext cx="2479949" cy="908583"/>
      </dsp:txXfrm>
    </dsp:sp>
    <dsp:sp modelId="{F47A566F-BFD7-43A2-8AE2-2378C57A89F0}">
      <dsp:nvSpPr>
        <dsp:cNvPr id="0" name=""/>
        <dsp:cNvSpPr/>
      </dsp:nvSpPr>
      <dsp:spPr>
        <a:xfrm>
          <a:off x="4124"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Internal Communication</a:t>
          </a:r>
        </a:p>
        <a:p>
          <a:pPr marL="171450" lvl="1" indent="-171450" algn="l" defTabSz="844550">
            <a:lnSpc>
              <a:spcPct val="90000"/>
            </a:lnSpc>
            <a:spcBef>
              <a:spcPct val="0"/>
            </a:spcBef>
            <a:spcAft>
              <a:spcPct val="15000"/>
            </a:spcAft>
            <a:buChar char="•"/>
          </a:pPr>
          <a:r>
            <a:rPr lang="en-US" sz="1900" kern="1200"/>
            <a:t>External Communication</a:t>
          </a:r>
        </a:p>
      </dsp:txBody>
      <dsp:txXfrm>
        <a:off x="4124" y="965191"/>
        <a:ext cx="2479949" cy="3504164"/>
      </dsp:txXfrm>
    </dsp:sp>
    <dsp:sp modelId="{3A1947D4-8A59-48F7-9CAC-BA2B555E2651}">
      <dsp:nvSpPr>
        <dsp:cNvPr id="0" name=""/>
        <dsp:cNvSpPr/>
      </dsp:nvSpPr>
      <dsp:spPr>
        <a:xfrm>
          <a:off x="2831266"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a:t>Not reviewing project progress on a regular basis</a:t>
          </a:r>
          <a:endParaRPr lang="en-US" sz="1900" kern="1200"/>
        </a:p>
      </dsp:txBody>
      <dsp:txXfrm>
        <a:off x="2831266" y="56607"/>
        <a:ext cx="2479949" cy="908583"/>
      </dsp:txXfrm>
    </dsp:sp>
    <dsp:sp modelId="{4E30541B-4E31-4928-B731-FCA53388CF3A}">
      <dsp:nvSpPr>
        <dsp:cNvPr id="0" name=""/>
        <dsp:cNvSpPr/>
      </dsp:nvSpPr>
      <dsp:spPr>
        <a:xfrm>
          <a:off x="2831266"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We will have periodic reviews </a:t>
          </a:r>
          <a:r>
            <a:rPr lang="en-US" sz="1900" kern="1200">
              <a:sym typeface="Wingdings" pitchFamily="2" charset="2"/>
            </a:rPr>
            <a:t></a:t>
          </a:r>
          <a:endParaRPr lang="en-US" sz="1900" kern="1200"/>
        </a:p>
      </dsp:txBody>
      <dsp:txXfrm>
        <a:off x="2831266" y="965191"/>
        <a:ext cx="2479949" cy="3504164"/>
      </dsp:txXfrm>
    </dsp:sp>
    <dsp:sp modelId="{488F1297-82C8-45AF-896C-57906D045360}">
      <dsp:nvSpPr>
        <dsp:cNvPr id="0" name=""/>
        <dsp:cNvSpPr/>
      </dsp:nvSpPr>
      <dsp:spPr>
        <a:xfrm>
          <a:off x="5658408"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Unclear requirements</a:t>
          </a:r>
        </a:p>
      </dsp:txBody>
      <dsp:txXfrm>
        <a:off x="5658408" y="56607"/>
        <a:ext cx="2479949" cy="908583"/>
      </dsp:txXfrm>
    </dsp:sp>
    <dsp:sp modelId="{7CF06BBC-598E-436B-93B7-2F4EA6C80D61}">
      <dsp:nvSpPr>
        <dsp:cNvPr id="0" name=""/>
        <dsp:cNvSpPr/>
      </dsp:nvSpPr>
      <dsp:spPr>
        <a:xfrm>
          <a:off x="5658408"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a:t>Remember your DBMS project </a:t>
          </a:r>
          <a:r>
            <a:rPr lang="en-US" sz="1900" kern="1200">
              <a:sym typeface="Wingdings" pitchFamily="2" charset="2"/>
            </a:rPr>
            <a:t> What was the original project topic and what you end up doing? :P</a:t>
          </a:r>
          <a:endParaRPr lang="en-US" sz="1900" kern="1200"/>
        </a:p>
      </dsp:txBody>
      <dsp:txXfrm>
        <a:off x="5658408" y="965191"/>
        <a:ext cx="2479949" cy="3504164"/>
      </dsp:txXfrm>
    </dsp:sp>
    <dsp:sp modelId="{B92F0A0D-90F3-4134-B27F-A43E7C52484C}">
      <dsp:nvSpPr>
        <dsp:cNvPr id="0" name=""/>
        <dsp:cNvSpPr/>
      </dsp:nvSpPr>
      <dsp:spPr>
        <a:xfrm>
          <a:off x="8485551" y="56607"/>
          <a:ext cx="2479949" cy="908583"/>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1" i="0" kern="1200"/>
            <a:t>Unrealistic expectations</a:t>
          </a:r>
          <a:endParaRPr lang="en-US" sz="1900" kern="1200"/>
        </a:p>
      </dsp:txBody>
      <dsp:txXfrm>
        <a:off x="8485551" y="56607"/>
        <a:ext cx="2479949" cy="908583"/>
      </dsp:txXfrm>
    </dsp:sp>
    <dsp:sp modelId="{F42A04A7-3C4B-4AF5-B621-2CFC53E1A78A}">
      <dsp:nvSpPr>
        <dsp:cNvPr id="0" name=""/>
        <dsp:cNvSpPr/>
      </dsp:nvSpPr>
      <dsp:spPr>
        <a:xfrm>
          <a:off x="8485551" y="965191"/>
          <a:ext cx="2479949" cy="35041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a:t>Clients will always want their project delivered yesterday, at the lowest cost and highest quality. You don’t want to disappoint, so you assure them that everything is possible, including delivering yesterday.</a:t>
          </a:r>
          <a:endParaRPr lang="en-US" sz="1900" kern="1200"/>
        </a:p>
      </dsp:txBody>
      <dsp:txXfrm>
        <a:off x="8485551" y="965191"/>
        <a:ext cx="2479949" cy="3504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A5C54-AC54-4346-BAA5-FEC2A5BC9D8D}">
      <dsp:nvSpPr>
        <dsp:cNvPr id="0" name=""/>
        <dsp:cNvSpPr/>
      </dsp:nvSpPr>
      <dsp:spPr>
        <a:xfrm>
          <a:off x="4124"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a:t>The absence of a good project manager</a:t>
          </a:r>
          <a:endParaRPr lang="en-US" sz="2000" kern="1200"/>
        </a:p>
      </dsp:txBody>
      <dsp:txXfrm>
        <a:off x="4124" y="1117396"/>
        <a:ext cx="2479949" cy="952981"/>
      </dsp:txXfrm>
    </dsp:sp>
    <dsp:sp modelId="{F47A566F-BFD7-43A2-8AE2-2378C57A89F0}">
      <dsp:nvSpPr>
        <dsp:cNvPr id="0" name=""/>
        <dsp:cNvSpPr/>
      </dsp:nvSpPr>
      <dsp:spPr>
        <a:xfrm>
          <a:off x="4124"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Better have a good manager in your project team</a:t>
          </a:r>
        </a:p>
      </dsp:txBody>
      <dsp:txXfrm>
        <a:off x="4124" y="2070378"/>
        <a:ext cx="2479949" cy="1338187"/>
      </dsp:txXfrm>
    </dsp:sp>
    <dsp:sp modelId="{79422928-7B43-41F5-B5F7-74612F629364}">
      <dsp:nvSpPr>
        <dsp:cNvPr id="0" name=""/>
        <dsp:cNvSpPr/>
      </dsp:nvSpPr>
      <dsp:spPr>
        <a:xfrm>
          <a:off x="2831266"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Not investing enough time for the project</a:t>
          </a:r>
        </a:p>
      </dsp:txBody>
      <dsp:txXfrm>
        <a:off x="2831266" y="1117396"/>
        <a:ext cx="2479949" cy="952981"/>
      </dsp:txXfrm>
    </dsp:sp>
    <dsp:sp modelId="{91F93BEC-97A4-488E-AE6A-6EE10188218B}">
      <dsp:nvSpPr>
        <dsp:cNvPr id="0" name=""/>
        <dsp:cNvSpPr/>
      </dsp:nvSpPr>
      <dsp:spPr>
        <a:xfrm>
          <a:off x="2831266"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Spend quality time for the project </a:t>
          </a:r>
          <a:r>
            <a:rPr lang="en-US" sz="2000" kern="1200">
              <a:sym typeface="Wingdings" pitchFamily="2" charset="2"/>
            </a:rPr>
            <a:t> It will definitely help</a:t>
          </a:r>
          <a:endParaRPr lang="en-US" sz="2000" kern="1200"/>
        </a:p>
      </dsp:txBody>
      <dsp:txXfrm>
        <a:off x="2831266" y="2070378"/>
        <a:ext cx="2479949" cy="1338187"/>
      </dsp:txXfrm>
    </dsp:sp>
    <dsp:sp modelId="{4E933A2E-C9D0-45AD-B955-BB2E2CA043E4}">
      <dsp:nvSpPr>
        <dsp:cNvPr id="0" name=""/>
        <dsp:cNvSpPr/>
      </dsp:nvSpPr>
      <dsp:spPr>
        <a:xfrm>
          <a:off x="5658408"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No end user involvement</a:t>
          </a:r>
        </a:p>
      </dsp:txBody>
      <dsp:txXfrm>
        <a:off x="5658408" y="1117396"/>
        <a:ext cx="2479949" cy="952981"/>
      </dsp:txXfrm>
    </dsp:sp>
    <dsp:sp modelId="{9CF224EE-35D9-4EF2-81A4-9ECCBF57329F}">
      <dsp:nvSpPr>
        <dsp:cNvPr id="0" name=""/>
        <dsp:cNvSpPr/>
      </dsp:nvSpPr>
      <dsp:spPr>
        <a:xfrm>
          <a:off x="5658408"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Better talk to me more often </a:t>
          </a:r>
          <a:r>
            <a:rPr lang="en-US" sz="2000" kern="1200">
              <a:sym typeface="Wingdings" pitchFamily="2" charset="2"/>
            </a:rPr>
            <a:t></a:t>
          </a:r>
          <a:endParaRPr lang="en-US" sz="2000" kern="1200"/>
        </a:p>
      </dsp:txBody>
      <dsp:txXfrm>
        <a:off x="5658408" y="2070378"/>
        <a:ext cx="2479949" cy="1338187"/>
      </dsp:txXfrm>
    </dsp:sp>
    <dsp:sp modelId="{9BBC3AEB-F2E0-4DA5-8A88-D0EE0E9C0D34}">
      <dsp:nvSpPr>
        <dsp:cNvPr id="0" name=""/>
        <dsp:cNvSpPr/>
      </dsp:nvSpPr>
      <dsp:spPr>
        <a:xfrm>
          <a:off x="8485551" y="1117396"/>
          <a:ext cx="2479949" cy="952981"/>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Lack of quality testing</a:t>
          </a:r>
        </a:p>
      </dsp:txBody>
      <dsp:txXfrm>
        <a:off x="8485551" y="1117396"/>
        <a:ext cx="2479949" cy="952981"/>
      </dsp:txXfrm>
    </dsp:sp>
    <dsp:sp modelId="{F81CC309-41CB-4515-89E3-319039E7FF3C}">
      <dsp:nvSpPr>
        <dsp:cNvPr id="0" name=""/>
        <dsp:cNvSpPr/>
      </dsp:nvSpPr>
      <dsp:spPr>
        <a:xfrm>
          <a:off x="8485551" y="2070378"/>
          <a:ext cx="2479949" cy="133818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Testing is as important as development</a:t>
          </a:r>
        </a:p>
      </dsp:txBody>
      <dsp:txXfrm>
        <a:off x="8485551" y="2070378"/>
        <a:ext cx="2479949" cy="133818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12/28/21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12/28/21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http://dilbert.com/dyn/str_strip/000000000/00000000/0000000/100000/00000/5000/800/105826/105826.strip.sunday.gif</a:t>
            </a:r>
          </a:p>
        </p:txBody>
      </p:sp>
      <p:sp>
        <p:nvSpPr>
          <p:cNvPr id="4" name="Slide Number Placeholder 3"/>
          <p:cNvSpPr>
            <a:spLocks noGrp="1"/>
          </p:cNvSpPr>
          <p:nvPr>
            <p:ph type="sldNum" sz="quarter" idx="10"/>
          </p:nvPr>
        </p:nvSpPr>
        <p:spPr/>
        <p:txBody>
          <a:bodyPr/>
          <a:lstStyle/>
          <a:p>
            <a:fld id="{8C6A6B7C-7175-CB43-868A-61562A8896E3}" type="slidenum">
              <a:rPr lang="en-US" smtClean="0"/>
              <a:pPr/>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7DB796-275C-4F7F-B285-1DB096A83F6A}" type="slidenum">
              <a:rPr lang="en-US" smtClean="0"/>
              <a:t>12</a:t>
            </a:fld>
            <a:endParaRPr lang="en-US"/>
          </a:p>
        </p:txBody>
      </p:sp>
    </p:spTree>
    <p:extLst>
      <p:ext uri="{BB962C8B-B14F-4D97-AF65-F5344CB8AC3E}">
        <p14:creationId xmlns:p14="http://schemas.microsoft.com/office/powerpoint/2010/main" val="26436746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7C52AB64-CC4A-4F26-9C94-8B8E6CE43401}" type="datetime1">
              <a:rPr lang="en-US" smtClean="0"/>
              <a:t>12/28/21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CE1A7398-1C8C-4D0D-937F-B5BDF5622038}" type="datetime1">
              <a:rPr lang="en-US" smtClean="0"/>
              <a:t>12/28/21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842B53D3-60F3-4DA0-91C2-2DC7DA12BC66}" type="datetime1">
              <a:rPr lang="en-US" smtClean="0"/>
              <a:t>12/28/21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7A69806-A7D2-4EC1-ADEF-BF188D9D51E1}" type="datetime1">
              <a:rPr lang="en-US" smtClean="0"/>
              <a:t>12/28/21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a:latin typeface="Arial" pitchFamily="34" charset="0"/>
                <a:cs typeface="Arial" pitchFamily="34" charset="0"/>
              </a:rPr>
              <a:t>Dr Ganesh </a:t>
            </a:r>
            <a:r>
              <a:rPr lang="en-US" sz="2800" i="0" err="1">
                <a:latin typeface="Arial" pitchFamily="34" charset="0"/>
                <a:cs typeface="Arial" pitchFamily="34" charset="0"/>
              </a:rPr>
              <a:t>Neelakanta</a:t>
            </a:r>
            <a:r>
              <a:rPr lang="en-US" sz="2800" i="0">
                <a:latin typeface="Arial" pitchFamily="34" charset="0"/>
                <a:cs typeface="Arial" pitchFamily="34" charset="0"/>
              </a:rPr>
              <a:t> </a:t>
            </a:r>
            <a:r>
              <a:rPr lang="en-US" sz="2800" i="0" err="1">
                <a:latin typeface="Arial" pitchFamily="34" charset="0"/>
                <a:cs typeface="Arial" pitchFamily="34" charset="0"/>
              </a:rPr>
              <a:t>Iyer</a:t>
            </a:r>
            <a:endParaRPr lang="en-US" sz="2800" i="0">
              <a:latin typeface="Arial" pitchFamily="34" charset="0"/>
              <a:cs typeface="Arial" pitchFamily="34" charset="0"/>
            </a:endParaRPr>
          </a:p>
          <a:p>
            <a:pPr algn="r">
              <a:spcBef>
                <a:spcPts val="0"/>
              </a:spcBef>
              <a:buSzTx/>
            </a:pPr>
            <a:endParaRPr lang="en-US" sz="2800" i="0">
              <a:latin typeface="Arial" pitchFamily="34" charset="0"/>
              <a:cs typeface="Arial" pitchFamily="34" charset="0"/>
            </a:endParaRPr>
          </a:p>
          <a:p>
            <a:pPr algn="r">
              <a:spcBef>
                <a:spcPts val="0"/>
              </a:spcBef>
              <a:buSzTx/>
            </a:pPr>
            <a:r>
              <a:rPr lang="en-US" sz="2800" i="0">
                <a:latin typeface="Arial" pitchFamily="34" charset="0"/>
                <a:cs typeface="Arial" pitchFamily="34" charset="0"/>
              </a:rPr>
              <a:t>ni_amrita@progress.com</a:t>
            </a:r>
          </a:p>
          <a:p>
            <a:pPr algn="r">
              <a:spcBef>
                <a:spcPts val="0"/>
              </a:spcBef>
              <a:buSzTx/>
            </a:pPr>
            <a:r>
              <a:rPr lang="en-US" sz="2800" i="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69EFEE0B-192C-43D5-9A67-C780E6E9D82B}" type="datetime1">
              <a:rPr lang="en-US" smtClean="0">
                <a:solidFill>
                  <a:prstClr val="black">
                    <a:tint val="75000"/>
                  </a:prstClr>
                </a:solidFill>
              </a:rPr>
              <a:t>12/28/21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1CE48546-235C-4FF9-BAD6-E3F61CF03A0A}" type="datetime1">
              <a:rPr lang="en-US" smtClean="0"/>
              <a:t>12/28/21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13F18C1-3209-44B7-93A1-F885E9440196}" type="datetime1">
              <a:rPr lang="en-US" smtClean="0">
                <a:solidFill>
                  <a:prstClr val="black">
                    <a:tint val="75000"/>
                  </a:prstClr>
                </a:solidFill>
              </a:rPr>
              <a:t>12/28/21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16FDEAE8-8F3D-4D72-82BC-39250D9B693B}" type="datetime1">
              <a:rPr lang="en-US" smtClean="0">
                <a:solidFill>
                  <a:prstClr val="black">
                    <a:tint val="75000"/>
                  </a:prstClr>
                </a:solidFill>
              </a:rPr>
              <a:t>12/28/21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D7168610-0E0B-4AE9-85EF-D5A0C1C0E156}" type="datetime1">
              <a:rPr lang="en-US" smtClean="0">
                <a:solidFill>
                  <a:prstClr val="black">
                    <a:tint val="75000"/>
                  </a:prstClr>
                </a:solidFill>
              </a:rPr>
              <a:t>12/28/21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C84A20AE-A47B-473F-B22A-8CAE19E11889}" type="datetime1">
              <a:rPr lang="en-US" smtClean="0">
                <a:solidFill>
                  <a:prstClr val="black">
                    <a:tint val="75000"/>
                  </a:prstClr>
                </a:solidFill>
              </a:rPr>
              <a:t>12/28/21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3981438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A1F41255-B963-4A6B-9924-02A21A098ED1}" type="datetime1">
              <a:rPr lang="en-US" smtClean="0">
                <a:solidFill>
                  <a:prstClr val="black">
                    <a:tint val="75000"/>
                  </a:prstClr>
                </a:solidFill>
              </a:rPr>
              <a:t>12/28/21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AAAA257D-87E0-4A50-B899-F95C9382179A}" type="datetime1">
              <a:rPr lang="en-US" smtClean="0">
                <a:solidFill>
                  <a:prstClr val="black">
                    <a:tint val="75000"/>
                  </a:prstClr>
                </a:solidFill>
              </a:rPr>
              <a:t>12/28/21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2C893762-C875-4837-A814-CD1D5E5EFBA6}" type="datetime1">
              <a:rPr lang="en-US" smtClean="0"/>
              <a:t>12/28/21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A351A874-0683-421B-817C-6720D2D73EBD}" type="datetime1">
              <a:rPr lang="en-US" smtClean="0">
                <a:solidFill>
                  <a:prstClr val="black">
                    <a:tint val="75000"/>
                  </a:prstClr>
                </a:solidFill>
              </a:rPr>
              <a:t>12/28/21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1728BBA-F87F-4B09-BFCB-DF920CF6C542}" type="datetime1">
              <a:rPr lang="en-US" smtClean="0">
                <a:solidFill>
                  <a:prstClr val="black">
                    <a:tint val="75000"/>
                  </a:prstClr>
                </a:solidFill>
              </a:rPr>
              <a:t>12/28/21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41245777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p>
        </p:txBody>
      </p:sp>
    </p:spTree>
    <p:extLst>
      <p:ext uri="{BB962C8B-B14F-4D97-AF65-F5344CB8AC3E}">
        <p14:creationId xmlns:p14="http://schemas.microsoft.com/office/powerpoint/2010/main" val="3276541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a:solidFill>
                  <a:prstClr val="black"/>
                </a:solidFill>
                <a:cs typeface="Arial" pitchFamily="34" charset="0"/>
              </a:rPr>
              <a:t>Dr Ganesh </a:t>
            </a:r>
            <a:r>
              <a:rPr lang="en-US" sz="2800" err="1">
                <a:solidFill>
                  <a:prstClr val="black"/>
                </a:solidFill>
                <a:cs typeface="Arial" pitchFamily="34" charset="0"/>
              </a:rPr>
              <a:t>Neelakanta</a:t>
            </a:r>
            <a:r>
              <a:rPr lang="en-US" sz="2800">
                <a:solidFill>
                  <a:prstClr val="black"/>
                </a:solidFill>
                <a:cs typeface="Arial" pitchFamily="34" charset="0"/>
              </a:rPr>
              <a:t> </a:t>
            </a:r>
            <a:r>
              <a:rPr lang="en-US" sz="2800" err="1">
                <a:solidFill>
                  <a:prstClr val="black"/>
                </a:solidFill>
                <a:cs typeface="Arial" pitchFamily="34" charset="0"/>
              </a:rPr>
              <a:t>Iyer</a:t>
            </a:r>
            <a:endParaRPr lang="en-US" sz="2800">
              <a:solidFill>
                <a:prstClr val="black"/>
              </a:solidFill>
              <a:cs typeface="Arial" pitchFamily="34" charset="0"/>
            </a:endParaRPr>
          </a:p>
          <a:p>
            <a:pPr algn="r"/>
            <a:endParaRPr lang="en-US" sz="2800">
              <a:solidFill>
                <a:prstClr val="black"/>
              </a:solidFill>
              <a:cs typeface="Arial" pitchFamily="34" charset="0"/>
            </a:endParaRPr>
          </a:p>
          <a:p>
            <a:pPr algn="r"/>
            <a:r>
              <a:rPr lang="en-US" sz="2800">
                <a:solidFill>
                  <a:prstClr val="black"/>
                </a:solidFill>
                <a:cs typeface="Arial" pitchFamily="34" charset="0"/>
              </a:rPr>
              <a:t>ni_amrita@cb.amrita.edu</a:t>
            </a:r>
          </a:p>
          <a:p>
            <a:pPr algn="r"/>
            <a:r>
              <a:rPr lang="en-US" sz="280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3368EB2D-8563-407A-826F-B57820F3899D}" type="datetime1">
              <a:rPr lang="en-US" smtClean="0"/>
              <a:t>12/28/21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90968ECE-34A4-4775-90C6-BBC53DF0C474}" type="datetime1">
              <a:rPr lang="en-US" smtClean="0"/>
              <a:t>12/28/21</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B456ECEE-352B-4BE5-AF73-8E221C45F496}" type="datetime1">
              <a:rPr lang="en-US" smtClean="0"/>
              <a:t>12/28/21</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8765-0635-4CA3-857C-3BC83A508E6D}" type="datetime1">
              <a:rPr lang="en-US" smtClean="0"/>
              <a:t>12/28/21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err="1"/>
              <a:t>Dr</a:t>
            </a:r>
            <a:r>
              <a:rPr lang="en-US"/>
              <a:t> Ganesh </a:t>
            </a:r>
            <a:r>
              <a:rPr lang="en-US" err="1"/>
              <a:t>Neelakanta</a:t>
            </a:r>
            <a:r>
              <a:rPr lang="en-US"/>
              <a:t> </a:t>
            </a:r>
            <a:r>
              <a:rPr lang="en-US" err="1"/>
              <a:t>Iyer</a:t>
            </a:r>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57B7DB-B2C9-40FD-81EF-1EB6BA83C254}" type="datetime1">
              <a:rPr lang="en-US" smtClean="0">
                <a:solidFill>
                  <a:prstClr val="black">
                    <a:tint val="75000"/>
                  </a:prstClr>
                </a:solidFill>
              </a:rPr>
              <a:t>12/28/21</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err="1">
                <a:solidFill>
                  <a:prstClr val="black">
                    <a:tint val="75000"/>
                  </a:prstClr>
                </a:solidFill>
              </a:rPr>
              <a:t>Dr</a:t>
            </a:r>
            <a:r>
              <a:rPr lang="en-US">
                <a:solidFill>
                  <a:prstClr val="black">
                    <a:tint val="75000"/>
                  </a:prstClr>
                </a:solidFill>
              </a:rPr>
              <a:t> Ganesh </a:t>
            </a:r>
            <a:r>
              <a:rPr lang="en-US" err="1">
                <a:solidFill>
                  <a:prstClr val="black">
                    <a:tint val="75000"/>
                  </a:prstClr>
                </a:solidFill>
              </a:rPr>
              <a:t>Neelakanta</a:t>
            </a:r>
            <a:r>
              <a:rPr lang="en-US">
                <a:solidFill>
                  <a:prstClr val="black">
                    <a:tint val="75000"/>
                  </a:prstClr>
                </a:solidFill>
              </a:rPr>
              <a:t> </a:t>
            </a:r>
            <a:r>
              <a:rPr lang="en-US" err="1">
                <a:solidFill>
                  <a:prstClr val="black">
                    <a:tint val="75000"/>
                  </a:prstClr>
                </a:solidFill>
              </a:rPr>
              <a:t>Iyer</a:t>
            </a:r>
            <a:endParaRPr lang="en-US">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5.png"/><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hyperlink" Target="19CSE314%20-%20SE_Syllabus%20.doc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19CSE314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a:t>Overview of the course</a:t>
            </a:r>
          </a:p>
        </p:txBody>
      </p:sp>
      <p:sp>
        <p:nvSpPr>
          <p:cNvPr id="8" name="Text Placeholder 7"/>
          <p:cNvSpPr>
            <a:spLocks noGrp="1"/>
          </p:cNvSpPr>
          <p:nvPr>
            <p:ph type="body" sz="quarter" idx="10"/>
          </p:nvPr>
        </p:nvSpPr>
        <p:spPr/>
        <p:txBody>
          <a:bodyPr>
            <a:normAutofit fontScale="92500" lnSpcReduction="10000"/>
          </a:bodyPr>
          <a:lstStyle/>
          <a:p>
            <a:r>
              <a:rPr lang="en-US" err="1"/>
              <a:t>Dr</a:t>
            </a:r>
            <a:r>
              <a:rPr lang="en-US"/>
              <a:t> </a:t>
            </a:r>
            <a:r>
              <a:rPr lang="en-US" err="1"/>
              <a:t>C.Arunkumar</a:t>
            </a:r>
            <a:r>
              <a:rPr lang="en-US"/>
              <a:t>		</a:t>
            </a:r>
          </a:p>
        </p:txBody>
      </p:sp>
      <p:sp>
        <p:nvSpPr>
          <p:cNvPr id="10" name="Text Placeholder 9"/>
          <p:cNvSpPr>
            <a:spLocks noGrp="1"/>
          </p:cNvSpPr>
          <p:nvPr>
            <p:ph type="body" sz="quarter" idx="12"/>
          </p:nvPr>
        </p:nvSpPr>
        <p:spPr/>
        <p:txBody>
          <a:bodyPr/>
          <a:lstStyle/>
          <a:p>
            <a:r>
              <a:rPr lang="en-US"/>
              <a:t>Amrita </a:t>
            </a:r>
            <a:r>
              <a:rPr lang="en-US" err="1"/>
              <a:t>Vishwa</a:t>
            </a:r>
            <a:r>
              <a:rPr lang="en-US"/>
              <a:t> </a:t>
            </a:r>
            <a:r>
              <a:rPr lang="en-US" err="1"/>
              <a:t>Vidyapeetham</a:t>
            </a:r>
            <a:r>
              <a:rPr lang="en-US"/>
              <a:t>, Coimbatore</a:t>
            </a:r>
          </a:p>
        </p:txBody>
      </p:sp>
      <p:sp>
        <p:nvSpPr>
          <p:cNvPr id="9" name="Text Placeholder 8"/>
          <p:cNvSpPr>
            <a:spLocks noGrp="1"/>
          </p:cNvSpPr>
          <p:nvPr>
            <p:ph type="body" sz="quarter" idx="11"/>
          </p:nvPr>
        </p:nvSpPr>
        <p:spPr>
          <a:xfrm>
            <a:off x="1167998" y="5870143"/>
            <a:ext cx="6526614" cy="327457"/>
          </a:xfrm>
        </p:spPr>
        <p:txBody>
          <a:bodyPr>
            <a:noAutofit/>
          </a:bodyPr>
          <a:lstStyle/>
          <a:p>
            <a:r>
              <a:rPr lang="en-US" sz="1700" dirty="0"/>
              <a:t>Assistant Professor (SG), Dept of Computer Science and </a:t>
            </a:r>
            <a:r>
              <a:rPr lang="en-US" sz="1700" dirty="0" err="1"/>
              <a:t>Engg</a:t>
            </a:r>
            <a:endParaRPr lang="en-US" sz="1700"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pic>
        <p:nvPicPr>
          <p:cNvPr id="2050" name="Picture 2" descr="Image result for blooms taxonomy lev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12" y="986051"/>
            <a:ext cx="6756270" cy="58199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6"/>
          <p:cNvGraphicFramePr>
            <a:graphicFrameLocks noGrp="1"/>
          </p:cNvGraphicFramePr>
          <p:nvPr>
            <p:ph idx="1"/>
            <p:extLst>
              <p:ext uri="{D42A27DB-BD31-4B8C-83A1-F6EECF244321}">
                <p14:modId xmlns:p14="http://schemas.microsoft.com/office/powerpoint/2010/main" val="517159553"/>
              </p:ext>
            </p:extLst>
          </p:nvPr>
        </p:nvGraphicFramePr>
        <p:xfrm>
          <a:off x="150812" y="1817474"/>
          <a:ext cx="6629400" cy="3851658"/>
        </p:xfrm>
        <a:graphic>
          <a:graphicData uri="http://schemas.openxmlformats.org/drawingml/2006/table">
            <a:tbl>
              <a:tblPr firstRow="1" firstCol="1" bandRow="1">
                <a:tableStyleId>{5C22544A-7EE6-4342-B048-85BDC9FD1C3A}</a:tableStyleId>
              </a:tblPr>
              <a:tblGrid>
                <a:gridCol w="762001">
                  <a:extLst>
                    <a:ext uri="{9D8B030D-6E8A-4147-A177-3AD203B41FA5}">
                      <a16:colId xmlns:a16="http://schemas.microsoft.com/office/drawing/2014/main" val="20000"/>
                    </a:ext>
                  </a:extLst>
                </a:gridCol>
                <a:gridCol w="5054562">
                  <a:extLst>
                    <a:ext uri="{9D8B030D-6E8A-4147-A177-3AD203B41FA5}">
                      <a16:colId xmlns:a16="http://schemas.microsoft.com/office/drawing/2014/main" val="20001"/>
                    </a:ext>
                  </a:extLst>
                </a:gridCol>
                <a:gridCol w="812837">
                  <a:extLst>
                    <a:ext uri="{9D8B030D-6E8A-4147-A177-3AD203B41FA5}">
                      <a16:colId xmlns:a16="http://schemas.microsoft.com/office/drawing/2014/main" val="20002"/>
                    </a:ext>
                  </a:extLst>
                </a:gridCol>
              </a:tblGrid>
              <a:tr h="277342">
                <a:tc>
                  <a:txBody>
                    <a:bodyPr/>
                    <a:lstStyle/>
                    <a:p>
                      <a:pPr marL="0" marR="0">
                        <a:lnSpc>
                          <a:spcPct val="115000"/>
                        </a:lnSpc>
                        <a:spcBef>
                          <a:spcPts val="0"/>
                        </a:spcBef>
                        <a:spcAft>
                          <a:spcPts val="0"/>
                        </a:spcAft>
                      </a:pPr>
                      <a:r>
                        <a:rPr lang="en-US" sz="2400">
                          <a:effectLst/>
                        </a:rPr>
                        <a:t> </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Course Outcome</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BTL</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08460">
                <a:tc>
                  <a:txBody>
                    <a:bodyPr/>
                    <a:lstStyle/>
                    <a:p>
                      <a:pPr marL="0" marR="0">
                        <a:lnSpc>
                          <a:spcPct val="115000"/>
                        </a:lnSpc>
                        <a:spcBef>
                          <a:spcPts val="0"/>
                        </a:spcBef>
                        <a:spcAft>
                          <a:spcPts val="0"/>
                        </a:spcAft>
                      </a:pPr>
                      <a:r>
                        <a:rPr lang="en-US" sz="2000">
                          <a:effectLst/>
                        </a:rPr>
                        <a:t>CO 1</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and apply the principles of software engineering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a:effectLst/>
                        </a:rPr>
                        <a:t>L2</a:t>
                      </a:r>
                    </a:p>
                    <a:p>
                      <a:pPr marL="0" marR="0">
                        <a:lnSpc>
                          <a:spcPct val="115000"/>
                        </a:lnSpc>
                        <a:spcBef>
                          <a:spcPts val="0"/>
                        </a:spcBef>
                        <a:spcAft>
                          <a:spcPts val="0"/>
                        </a:spcAft>
                      </a:pPr>
                      <a:r>
                        <a:rPr lang="en-US" sz="2400">
                          <a:effectLst/>
                        </a:rPr>
                        <a:t> </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62236">
                <a:tc>
                  <a:txBody>
                    <a:bodyPr/>
                    <a:lstStyle/>
                    <a:p>
                      <a:pPr marL="0" marR="0">
                        <a:lnSpc>
                          <a:spcPct val="115000"/>
                        </a:lnSpc>
                        <a:spcBef>
                          <a:spcPts val="0"/>
                        </a:spcBef>
                        <a:spcAft>
                          <a:spcPts val="0"/>
                        </a:spcAft>
                      </a:pPr>
                      <a:r>
                        <a:rPr lang="en-US" sz="2000">
                          <a:effectLst/>
                        </a:rPr>
                        <a:t>CO 2</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various software process models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a:effectLst/>
                        </a:rPr>
                        <a:t>L2</a:t>
                      </a:r>
                    </a:p>
                    <a:p>
                      <a:pPr marL="0" marR="0">
                        <a:lnSpc>
                          <a:spcPct val="115000"/>
                        </a:lnSpc>
                        <a:spcBef>
                          <a:spcPts val="0"/>
                        </a:spcBef>
                        <a:spcAft>
                          <a:spcPts val="0"/>
                        </a:spcAft>
                      </a:pPr>
                      <a:r>
                        <a:rPr lang="en-US" sz="2000">
                          <a:effectLst/>
                        </a:rPr>
                        <a:t> </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62236">
                <a:tc>
                  <a:txBody>
                    <a:bodyPr/>
                    <a:lstStyle/>
                    <a:p>
                      <a:pPr marL="0" marR="0">
                        <a:lnSpc>
                          <a:spcPct val="115000"/>
                        </a:lnSpc>
                        <a:spcBef>
                          <a:spcPts val="0"/>
                        </a:spcBef>
                        <a:spcAft>
                          <a:spcPts val="0"/>
                        </a:spcAft>
                      </a:pPr>
                      <a:r>
                        <a:rPr lang="en-US" sz="2000">
                          <a:effectLst/>
                        </a:rPr>
                        <a:t>CO 3</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Apply the appropriate software design methodology for a given scenario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L3</a:t>
                      </a:r>
                    </a:p>
                    <a:p>
                      <a:pPr marL="0" marR="0">
                        <a:lnSpc>
                          <a:spcPct val="115000"/>
                        </a:lnSpc>
                        <a:spcBef>
                          <a:spcPts val="0"/>
                        </a:spcBef>
                        <a:spcAft>
                          <a:spcPts val="0"/>
                        </a:spcAft>
                      </a:pPr>
                      <a:r>
                        <a:rPr lang="en-US" sz="2000" dirty="0">
                          <a:effectLst/>
                        </a:rPr>
                        <a:t>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462236">
                <a:tc>
                  <a:txBody>
                    <a:bodyPr/>
                    <a:lstStyle/>
                    <a:p>
                      <a:pPr marL="0" marR="0">
                        <a:lnSpc>
                          <a:spcPct val="115000"/>
                        </a:lnSpc>
                        <a:spcBef>
                          <a:spcPts val="0"/>
                        </a:spcBef>
                        <a:spcAft>
                          <a:spcPts val="0"/>
                        </a:spcAft>
                      </a:pPr>
                      <a:r>
                        <a:rPr lang="en-US" sz="2000">
                          <a:effectLst/>
                        </a:rPr>
                        <a:t>CO 4</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Evaluate a system developed for real-world applications in Agile Mode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L5</a:t>
                      </a:r>
                    </a:p>
                    <a:p>
                      <a:pPr marL="0" marR="0">
                        <a:lnSpc>
                          <a:spcPct val="115000"/>
                        </a:lnSpc>
                        <a:spcBef>
                          <a:spcPts val="0"/>
                        </a:spcBef>
                        <a:spcAft>
                          <a:spcPts val="0"/>
                        </a:spcAft>
                      </a:pPr>
                      <a:r>
                        <a:rPr lang="en-US" sz="2000" dirty="0">
                          <a:effectLst/>
                        </a:rPr>
                        <a:t>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494489">
                <a:tc>
                  <a:txBody>
                    <a:bodyPr/>
                    <a:lstStyle/>
                    <a:p>
                      <a:pPr marL="0" marR="0">
                        <a:lnSpc>
                          <a:spcPct val="115000"/>
                        </a:lnSpc>
                        <a:spcBef>
                          <a:spcPts val="0"/>
                        </a:spcBef>
                        <a:spcAft>
                          <a:spcPts val="0"/>
                        </a:spcAft>
                      </a:pPr>
                      <a:r>
                        <a:rPr lang="en-US" sz="2000">
                          <a:effectLst/>
                        </a:rPr>
                        <a:t>CO 5</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and implement various industry standards</a:t>
                      </a:r>
                      <a:r>
                        <a:rPr lang="en-IN"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L2</a:t>
                      </a:r>
                    </a:p>
                    <a:p>
                      <a:pPr marL="0" marR="0">
                        <a:lnSpc>
                          <a:spcPct val="115000"/>
                        </a:lnSpc>
                        <a:spcBef>
                          <a:spcPts val="0"/>
                        </a:spcBef>
                        <a:spcAft>
                          <a:spcPts val="0"/>
                        </a:spcAft>
                      </a:pPr>
                      <a:r>
                        <a:rPr lang="en-US" sz="2000" dirty="0">
                          <a:effectLst/>
                        </a:rPr>
                        <a:t>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Course Outcomes</a:t>
            </a:r>
          </a:p>
        </p:txBody>
      </p:sp>
    </p:spTree>
    <p:extLst>
      <p:ext uri="{BB962C8B-B14F-4D97-AF65-F5344CB8AC3E}">
        <p14:creationId xmlns:p14="http://schemas.microsoft.com/office/powerpoint/2010/main" val="223781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0"/>
            <a:ext cx="10969943" cy="1143000"/>
          </a:xfrm>
        </p:spPr>
        <p:txBody>
          <a:bodyPr/>
          <a:lstStyle/>
          <a:p>
            <a:r>
              <a:rPr lang="en-US"/>
              <a:t>Textbook</a:t>
            </a:r>
          </a:p>
        </p:txBody>
      </p:sp>
      <p:sp>
        <p:nvSpPr>
          <p:cNvPr id="3" name="Content Placeholder 2"/>
          <p:cNvSpPr>
            <a:spLocks noGrp="1"/>
          </p:cNvSpPr>
          <p:nvPr>
            <p:ph idx="1"/>
          </p:nvPr>
        </p:nvSpPr>
        <p:spPr>
          <a:xfrm>
            <a:off x="176212" y="2667000"/>
            <a:ext cx="4341812" cy="2057399"/>
          </a:xfrm>
        </p:spPr>
        <p:txBody>
          <a:bodyPr>
            <a:normAutofit/>
          </a:bodyPr>
          <a:lstStyle/>
          <a:p>
            <a:pPr marL="0" indent="0">
              <a:buNone/>
            </a:pPr>
            <a:r>
              <a:rPr lang="en-IN" sz="2400"/>
              <a:t>Pressman R S, Bruce </a:t>
            </a:r>
            <a:r>
              <a:rPr lang="en-IN" sz="2400" err="1"/>
              <a:t>R.Maxim</a:t>
            </a:r>
            <a:r>
              <a:rPr lang="en-IN" sz="2400"/>
              <a:t>, “Software engineering - A Practitioner’s Approach”, Eighth Edition, Tata McGraw-Hill, 2014</a:t>
            </a:r>
            <a:endParaRPr lang="en-US" sz="240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653" b="8333"/>
          <a:stretch/>
        </p:blipFill>
        <p:spPr bwMode="auto">
          <a:xfrm>
            <a:off x="4494212" y="1360883"/>
            <a:ext cx="7543800" cy="5497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230538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communications</a:t>
            </a:r>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dirty="0"/>
              <a:t>AUMS/One Drive/</a:t>
            </a:r>
            <a:r>
              <a:rPr lang="en-US" dirty="0" err="1"/>
              <a:t>Whatsapp</a:t>
            </a:r>
            <a:endParaRPr lang="en-US" dirty="0"/>
          </a:p>
          <a:p>
            <a:pPr lvl="1"/>
            <a:r>
              <a:rPr lang="en-US" dirty="0">
                <a:latin typeface="Arial"/>
                <a:cs typeface="Arial"/>
                <a:sym typeface="Wingdings" pitchFamily="2" charset="2"/>
              </a:rPr>
              <a:t>All communications happen through this</a:t>
            </a:r>
            <a:endParaRPr lang="en-US" dirty="0">
              <a:latin typeface="Arial"/>
              <a:cs typeface="Arial"/>
            </a:endParaRPr>
          </a:p>
          <a:p>
            <a:pPr lvl="1"/>
            <a:r>
              <a:rPr lang="en-US" dirty="0">
                <a:latin typeface="Arial"/>
                <a:cs typeface="Arial"/>
                <a:sym typeface="Wingdings" pitchFamily="2" charset="2"/>
              </a:rPr>
              <a:t>Lecture materials and other items will be shared here </a:t>
            </a:r>
            <a:endParaRPr lang="en-US" dirty="0">
              <a:latin typeface="Arial"/>
              <a:cs typeface="Arial"/>
            </a:endParaRPr>
          </a:p>
          <a:p>
            <a:pPr marL="457200" lvl="1" indent="0">
              <a:buNone/>
            </a:pPr>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6344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Quiz</a:t>
            </a:r>
          </a:p>
        </p:txBody>
      </p:sp>
    </p:spTree>
    <p:extLst>
      <p:ext uri="{BB962C8B-B14F-4D97-AF65-F5344CB8AC3E}">
        <p14:creationId xmlns:p14="http://schemas.microsoft.com/office/powerpoint/2010/main" val="23735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What do you know about software engineering?</a:t>
            </a:r>
          </a:p>
        </p:txBody>
      </p:sp>
    </p:spTree>
    <p:extLst>
      <p:ext uri="{BB962C8B-B14F-4D97-AF65-F5344CB8AC3E}">
        <p14:creationId xmlns:p14="http://schemas.microsoft.com/office/powerpoint/2010/main" val="175982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What are you expecting out of this course?</a:t>
            </a:r>
          </a:p>
        </p:txBody>
      </p:sp>
    </p:spTree>
    <p:extLst>
      <p:ext uri="{BB962C8B-B14F-4D97-AF65-F5344CB8AC3E}">
        <p14:creationId xmlns:p14="http://schemas.microsoft.com/office/powerpoint/2010/main" val="357657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is a software?</a:t>
            </a:r>
          </a:p>
        </p:txBody>
      </p:sp>
    </p:spTree>
    <p:extLst>
      <p:ext uri="{BB962C8B-B14F-4D97-AF65-F5344CB8AC3E}">
        <p14:creationId xmlns:p14="http://schemas.microsoft.com/office/powerpoint/2010/main" val="1454058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2" y="152400"/>
            <a:ext cx="10133171" cy="1143000"/>
          </a:xfrm>
        </p:spPr>
        <p:txBody>
          <a:bodyPr/>
          <a:lstStyle/>
          <a:p>
            <a:r>
              <a:rPr lang="en-US"/>
              <a:t>Dilbert comic on software engineering…</a:t>
            </a:r>
          </a:p>
        </p:txBody>
      </p:sp>
      <p:pic>
        <p:nvPicPr>
          <p:cNvPr id="1026" name="Picture 2" descr="Image result for dilbert software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012" y="1143000"/>
            <a:ext cx="8323182" cy="258851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468" y="3910084"/>
            <a:ext cx="9062357"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401534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163" y="0"/>
            <a:ext cx="8561578"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01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Cambridge dictionary says…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2" y="1447800"/>
            <a:ext cx="8058150" cy="5229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767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About the course</a:t>
            </a:r>
          </a:p>
        </p:txBody>
      </p:sp>
    </p:spTree>
    <p:extLst>
      <p:ext uri="{BB962C8B-B14F-4D97-AF65-F5344CB8AC3E}">
        <p14:creationId xmlns:p14="http://schemas.microsoft.com/office/powerpoint/2010/main" val="4070565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What is the process involved in developing a software?</a:t>
            </a:r>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702932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oftware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20" y="228600"/>
            <a:ext cx="6781800" cy="3562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Image result for software life cycle sc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812" y="2590800"/>
            <a:ext cx="7296150" cy="40576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2475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t>Why software development projects fail?</a:t>
            </a:r>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665536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Why software Development projects fail?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05242241"/>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pic>
        <p:nvPicPr>
          <p:cNvPr id="7170" name="Picture 2"/>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18212" y="5343951"/>
            <a:ext cx="304800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2592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Why software Development projects fail?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78565454"/>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834390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What roles are waiting for you?</a:t>
            </a:r>
          </a:p>
        </p:txBody>
      </p:sp>
      <p:sp>
        <p:nvSpPr>
          <p:cNvPr id="5" name="Slide Number Placeholder 4"/>
          <p:cNvSpPr>
            <a:spLocks noGrp="1"/>
          </p:cNvSpPr>
          <p:nvPr>
            <p:ph type="sldNum" sz="quarter" idx="4294967295"/>
          </p:nvPr>
        </p:nvSpPr>
        <p:spPr>
          <a:xfrm>
            <a:off x="9345613" y="6356350"/>
            <a:ext cx="2843212" cy="365125"/>
          </a:xfrm>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012" y="3920682"/>
            <a:ext cx="8915400" cy="293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101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pic>
        <p:nvPicPr>
          <p:cNvPr id="8194" name="Picture 2" descr="Image result for agile ro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
            <a:ext cx="695295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032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2" y="2362200"/>
            <a:ext cx="10133171" cy="1143000"/>
          </a:xfrm>
        </p:spPr>
        <p:txBody>
          <a:bodyPr>
            <a:normAutofit fontScale="90000"/>
          </a:bodyPr>
          <a:lstStyle/>
          <a:p>
            <a:r>
              <a:rPr lang="en-US"/>
              <a:t>Next Session:</a:t>
            </a:r>
            <a:br>
              <a:rPr lang="en-US"/>
            </a:br>
            <a:br>
              <a:rPr lang="en-US"/>
            </a:br>
            <a:br>
              <a:rPr lang="en-US"/>
            </a:br>
            <a:r>
              <a:rPr lang="en-US"/>
              <a:t>Introduction to Software Engineering</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58465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41714" y="2447682"/>
            <a:ext cx="10133171" cy="1143000"/>
          </a:xfrm>
        </p:spPr>
        <p:txBody>
          <a:bodyPr/>
          <a:lstStyle/>
          <a:p>
            <a:r>
              <a:rPr lang="en-US" dirty="0">
                <a:latin typeface="Arial"/>
                <a:cs typeface="Arial"/>
                <a:hlinkClick r:id="rId2"/>
              </a:rPr>
              <a:t>Syllabus </a:t>
            </a:r>
            <a:endParaRPr lang="en-US" dirty="0">
              <a:latin typeface="Arial"/>
              <a:cs typeface="Arial"/>
            </a:endParaRPr>
          </a:p>
        </p:txBody>
      </p:sp>
      <p:sp>
        <p:nvSpPr>
          <p:cNvPr id="2" name="Slide Number Placeholder 1"/>
          <p:cNvSpPr>
            <a:spLocks noGrp="1"/>
          </p:cNvSpPr>
          <p:nvPr>
            <p:ph type="sldNum" sz="quarter" idx="12"/>
          </p:nvPr>
        </p:nvSpPr>
        <p:spPr/>
        <p:txBody>
          <a:bodyPr/>
          <a:lstStyle/>
          <a:p>
            <a:fld id="{F73DB6DB-7499-4228-9BC0-66809057D228}"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2756418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0" y="274638"/>
            <a:ext cx="10056971" cy="1143000"/>
          </a:xfrm>
        </p:spPr>
        <p:txBody>
          <a:bodyPr>
            <a:normAutofit/>
          </a:bodyPr>
          <a:lstStyle/>
          <a:p>
            <a:r>
              <a:rPr lang="en-US"/>
              <a:t>Evaluation Pattern (TBC)</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2071342"/>
              </p:ext>
            </p:extLst>
          </p:nvPr>
        </p:nvGraphicFramePr>
        <p:xfrm>
          <a:off x="609600" y="1600200"/>
          <a:ext cx="11504612" cy="4755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utoShape 2" descr="Image result for 10 us highw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1012" y="5924396"/>
            <a:ext cx="919163"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7012" y="5950273"/>
            <a:ext cx="919163"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3690" y="5884515"/>
            <a:ext cx="744885" cy="74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3012" y="5961711"/>
            <a:ext cx="896289" cy="8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Image result for 20 us highwa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72" t="8262" r="7684" b="6024"/>
          <a:stretch/>
        </p:blipFill>
        <p:spPr bwMode="auto">
          <a:xfrm>
            <a:off x="11219688" y="6085551"/>
            <a:ext cx="610213" cy="5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pic>
        <p:nvPicPr>
          <p:cNvPr id="27" name="Picture 3">
            <a:extLst>
              <a:ext uri="{FF2B5EF4-FFF2-40B4-BE49-F238E27FC236}">
                <a16:creationId xmlns:a16="http://schemas.microsoft.com/office/drawing/2014/main" id="{3B7427C0-B4FB-44E3-B8DB-2AA2D50914BB}"/>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072" t="8262" r="7684" b="6024"/>
          <a:stretch/>
        </p:blipFill>
        <p:spPr bwMode="auto">
          <a:xfrm>
            <a:off x="9857590" y="6112183"/>
            <a:ext cx="610213" cy="5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7731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00FC-AD6F-4695-87DA-64D544DF1A3E}"/>
              </a:ext>
            </a:extLst>
          </p:cNvPr>
          <p:cNvSpPr>
            <a:spLocks noGrp="1"/>
          </p:cNvSpPr>
          <p:nvPr>
            <p:ph type="title"/>
          </p:nvPr>
        </p:nvSpPr>
        <p:spPr/>
        <p:txBody>
          <a:bodyPr/>
          <a:lstStyle/>
          <a:p>
            <a:r>
              <a:rPr lang="en-IE"/>
              <a:t>Project</a:t>
            </a:r>
          </a:p>
        </p:txBody>
      </p:sp>
      <p:sp>
        <p:nvSpPr>
          <p:cNvPr id="3" name="Content Placeholder 2">
            <a:extLst>
              <a:ext uri="{FF2B5EF4-FFF2-40B4-BE49-F238E27FC236}">
                <a16:creationId xmlns:a16="http://schemas.microsoft.com/office/drawing/2014/main" id="{999A1A70-9BDA-4E4F-B373-F90E0919A33A}"/>
              </a:ext>
            </a:extLst>
          </p:cNvPr>
          <p:cNvSpPr>
            <a:spLocks noGrp="1"/>
          </p:cNvSpPr>
          <p:nvPr>
            <p:ph idx="1"/>
          </p:nvPr>
        </p:nvSpPr>
        <p:spPr/>
        <p:txBody>
          <a:bodyPr vert="horz" lIns="91440" tIns="45720" rIns="91440" bIns="45720" rtlCol="0" anchor="t">
            <a:normAutofit/>
          </a:bodyPr>
          <a:lstStyle/>
          <a:p>
            <a:r>
              <a:rPr lang="en-IE">
                <a:latin typeface="Arial"/>
                <a:cs typeface="Arial"/>
              </a:rPr>
              <a:t>Form a team of FIVE (criteria – average CGPA = 7.5)</a:t>
            </a:r>
            <a:endParaRPr lang="en-IE"/>
          </a:p>
          <a:p>
            <a:r>
              <a:rPr lang="en-IE">
                <a:latin typeface="Arial"/>
                <a:cs typeface="Arial"/>
              </a:rPr>
              <a:t>Minimum 1 girl and maximum 2 girls per group</a:t>
            </a:r>
          </a:p>
          <a:p>
            <a:r>
              <a:rPr lang="en-IE">
                <a:latin typeface="Arial"/>
                <a:cs typeface="Arial"/>
              </a:rPr>
              <a:t>Minimum 2 students of Cloud computing class</a:t>
            </a:r>
          </a:p>
          <a:p>
            <a:r>
              <a:rPr lang="en-IE"/>
              <a:t>You will learn a bunch of tools </a:t>
            </a:r>
          </a:p>
          <a:p>
            <a:r>
              <a:rPr lang="en-IE"/>
              <a:t>You will understand how really software development happens in a company </a:t>
            </a:r>
          </a:p>
          <a:p>
            <a:pPr lvl="1"/>
            <a:r>
              <a:rPr lang="en-IE">
                <a:latin typeface="Arial"/>
                <a:cs typeface="Arial"/>
              </a:rPr>
              <a:t>Rather how your future is going to be… </a:t>
            </a:r>
            <a:endParaRPr lang="en-IE"/>
          </a:p>
        </p:txBody>
      </p:sp>
      <p:sp>
        <p:nvSpPr>
          <p:cNvPr id="5" name="Slide Number Placeholder 4">
            <a:extLst>
              <a:ext uri="{FF2B5EF4-FFF2-40B4-BE49-F238E27FC236}">
                <a16:creationId xmlns:a16="http://schemas.microsoft.com/office/drawing/2014/main" id="{A3995A6C-94FD-4A6D-B041-0C01DF506DF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990020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4176-13DD-4CB7-AA67-551CA6D3CCA1}"/>
              </a:ext>
            </a:extLst>
          </p:cNvPr>
          <p:cNvSpPr>
            <a:spLocks noGrp="1"/>
          </p:cNvSpPr>
          <p:nvPr>
            <p:ph type="title"/>
          </p:nvPr>
        </p:nvSpPr>
        <p:spPr/>
        <p:txBody>
          <a:bodyPr/>
          <a:lstStyle/>
          <a:p>
            <a:r>
              <a:rPr lang="en-IE"/>
              <a:t>A snippet of the tools </a:t>
            </a:r>
          </a:p>
        </p:txBody>
      </p:sp>
      <p:sp>
        <p:nvSpPr>
          <p:cNvPr id="5" name="Slide Number Placeholder 4">
            <a:extLst>
              <a:ext uri="{FF2B5EF4-FFF2-40B4-BE49-F238E27FC236}">
                <a16:creationId xmlns:a16="http://schemas.microsoft.com/office/drawing/2014/main" id="{A182BDD6-F0DD-411F-8ADD-94692C78470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pic>
        <p:nvPicPr>
          <p:cNvPr id="8" name="Picture 7">
            <a:extLst>
              <a:ext uri="{FF2B5EF4-FFF2-40B4-BE49-F238E27FC236}">
                <a16:creationId xmlns:a16="http://schemas.microsoft.com/office/drawing/2014/main" id="{E934D240-4165-4BC7-9BE1-60D77256FFFF}"/>
              </a:ext>
            </a:extLst>
          </p:cNvPr>
          <p:cNvPicPr>
            <a:picLocks noChangeAspect="1"/>
          </p:cNvPicPr>
          <p:nvPr/>
        </p:nvPicPr>
        <p:blipFill>
          <a:blip r:embed="rId2"/>
          <a:stretch>
            <a:fillRect/>
          </a:stretch>
        </p:blipFill>
        <p:spPr>
          <a:xfrm>
            <a:off x="150812" y="1164614"/>
            <a:ext cx="12188825" cy="5721666"/>
          </a:xfrm>
          <a:prstGeom prst="rect">
            <a:avLst/>
          </a:prstGeom>
        </p:spPr>
      </p:pic>
    </p:spTree>
    <p:extLst>
      <p:ext uri="{BB962C8B-B14F-4D97-AF65-F5344CB8AC3E}">
        <p14:creationId xmlns:p14="http://schemas.microsoft.com/office/powerpoint/2010/main" val="260766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3EA9D-5B1A-4ADA-B902-0CC88DDFB5E8}"/>
              </a:ext>
            </a:extLst>
          </p:cNvPr>
          <p:cNvSpPr>
            <a:spLocks noGrp="1"/>
          </p:cNvSpPr>
          <p:nvPr>
            <p:ph type="title"/>
          </p:nvPr>
        </p:nvSpPr>
        <p:spPr/>
        <p:txBody>
          <a:bodyPr/>
          <a:lstStyle/>
          <a:p>
            <a:r>
              <a:rPr lang="en-IE"/>
              <a:t>Project (Not an exhaustive list)</a:t>
            </a:r>
          </a:p>
        </p:txBody>
      </p:sp>
      <p:graphicFrame>
        <p:nvGraphicFramePr>
          <p:cNvPr id="6" name="Content Placeholder 5">
            <a:extLst>
              <a:ext uri="{FF2B5EF4-FFF2-40B4-BE49-F238E27FC236}">
                <a16:creationId xmlns:a16="http://schemas.microsoft.com/office/drawing/2014/main" id="{14288FEA-417E-43B3-8442-E4E87044BBA8}"/>
              </a:ext>
            </a:extLst>
          </p:cNvPr>
          <p:cNvGraphicFramePr>
            <a:graphicFrameLocks noGrp="1"/>
          </p:cNvGraphicFramePr>
          <p:nvPr>
            <p:ph idx="1"/>
            <p:extLst>
              <p:ext uri="{D42A27DB-BD31-4B8C-83A1-F6EECF244321}">
                <p14:modId xmlns:p14="http://schemas.microsoft.com/office/powerpoint/2010/main" val="1117102653"/>
              </p:ext>
            </p:extLst>
          </p:nvPr>
        </p:nvGraphicFramePr>
        <p:xfrm>
          <a:off x="609758" y="1417638"/>
          <a:ext cx="10969626" cy="5212080"/>
        </p:xfrm>
        <a:graphic>
          <a:graphicData uri="http://schemas.openxmlformats.org/drawingml/2006/table">
            <a:tbl>
              <a:tblPr firstRow="1" bandRow="1">
                <a:tableStyleId>{5C22544A-7EE6-4342-B048-85BDC9FD1C3A}</a:tableStyleId>
              </a:tblPr>
              <a:tblGrid>
                <a:gridCol w="5484813">
                  <a:extLst>
                    <a:ext uri="{9D8B030D-6E8A-4147-A177-3AD203B41FA5}">
                      <a16:colId xmlns:a16="http://schemas.microsoft.com/office/drawing/2014/main" val="2861096736"/>
                    </a:ext>
                  </a:extLst>
                </a:gridCol>
                <a:gridCol w="5484813">
                  <a:extLst>
                    <a:ext uri="{9D8B030D-6E8A-4147-A177-3AD203B41FA5}">
                      <a16:colId xmlns:a16="http://schemas.microsoft.com/office/drawing/2014/main" val="3508754569"/>
                    </a:ext>
                  </a:extLst>
                </a:gridCol>
              </a:tblGrid>
              <a:tr h="370840">
                <a:tc>
                  <a:txBody>
                    <a:bodyPr/>
                    <a:lstStyle/>
                    <a:p>
                      <a:r>
                        <a:rPr lang="en-IE" sz="3200"/>
                        <a:t>Tool</a:t>
                      </a:r>
                    </a:p>
                  </a:txBody>
                  <a:tcPr/>
                </a:tc>
                <a:tc>
                  <a:txBody>
                    <a:bodyPr/>
                    <a:lstStyle/>
                    <a:p>
                      <a:r>
                        <a:rPr lang="en-IE" sz="3200"/>
                        <a:t>Purpose</a:t>
                      </a:r>
                    </a:p>
                  </a:txBody>
                  <a:tcPr/>
                </a:tc>
                <a:extLst>
                  <a:ext uri="{0D108BD9-81ED-4DB2-BD59-A6C34878D82A}">
                    <a16:rowId xmlns:a16="http://schemas.microsoft.com/office/drawing/2014/main" val="957818340"/>
                  </a:ext>
                </a:extLst>
              </a:tr>
              <a:tr h="370840">
                <a:tc>
                  <a:txBody>
                    <a:bodyPr/>
                    <a:lstStyle/>
                    <a:p>
                      <a:r>
                        <a:rPr lang="en-IE" sz="3200"/>
                        <a:t>JIRA</a:t>
                      </a:r>
                    </a:p>
                  </a:txBody>
                  <a:tcPr/>
                </a:tc>
                <a:tc>
                  <a:txBody>
                    <a:bodyPr/>
                    <a:lstStyle/>
                    <a:p>
                      <a:r>
                        <a:rPr lang="en-IE" sz="3200"/>
                        <a:t>Agile Tracking</a:t>
                      </a:r>
                    </a:p>
                  </a:txBody>
                  <a:tcPr/>
                </a:tc>
                <a:extLst>
                  <a:ext uri="{0D108BD9-81ED-4DB2-BD59-A6C34878D82A}">
                    <a16:rowId xmlns:a16="http://schemas.microsoft.com/office/drawing/2014/main" val="3788176400"/>
                  </a:ext>
                </a:extLst>
              </a:tr>
              <a:tr h="370840">
                <a:tc>
                  <a:txBody>
                    <a:bodyPr/>
                    <a:lstStyle/>
                    <a:p>
                      <a:r>
                        <a:rPr lang="en-IE" sz="3200"/>
                        <a:t>GIT</a:t>
                      </a:r>
                    </a:p>
                  </a:txBody>
                  <a:tcPr/>
                </a:tc>
                <a:tc>
                  <a:txBody>
                    <a:bodyPr/>
                    <a:lstStyle/>
                    <a:p>
                      <a:r>
                        <a:rPr lang="en-IE" sz="3200"/>
                        <a:t>Code repository </a:t>
                      </a:r>
                    </a:p>
                  </a:txBody>
                  <a:tcPr/>
                </a:tc>
                <a:extLst>
                  <a:ext uri="{0D108BD9-81ED-4DB2-BD59-A6C34878D82A}">
                    <a16:rowId xmlns:a16="http://schemas.microsoft.com/office/drawing/2014/main" val="1065826005"/>
                  </a:ext>
                </a:extLst>
              </a:tr>
              <a:tr h="370840">
                <a:tc>
                  <a:txBody>
                    <a:bodyPr/>
                    <a:lstStyle/>
                    <a:p>
                      <a:r>
                        <a:rPr lang="en-IE" sz="3200"/>
                        <a:t>SonarQube</a:t>
                      </a:r>
                    </a:p>
                  </a:txBody>
                  <a:tcPr/>
                </a:tc>
                <a:tc>
                  <a:txBody>
                    <a:bodyPr/>
                    <a:lstStyle/>
                    <a:p>
                      <a:r>
                        <a:rPr lang="en-IE" sz="3200"/>
                        <a:t>Static analysis</a:t>
                      </a:r>
                    </a:p>
                  </a:txBody>
                  <a:tcPr/>
                </a:tc>
                <a:extLst>
                  <a:ext uri="{0D108BD9-81ED-4DB2-BD59-A6C34878D82A}">
                    <a16:rowId xmlns:a16="http://schemas.microsoft.com/office/drawing/2014/main" val="2188064370"/>
                  </a:ext>
                </a:extLst>
              </a:tr>
              <a:tr h="370840">
                <a:tc>
                  <a:txBody>
                    <a:bodyPr/>
                    <a:lstStyle/>
                    <a:p>
                      <a:r>
                        <a:rPr lang="en-IE" sz="3200" err="1"/>
                        <a:t>Cobertura</a:t>
                      </a:r>
                      <a:endParaRPr lang="en-IE" sz="3200"/>
                    </a:p>
                  </a:txBody>
                  <a:tcPr/>
                </a:tc>
                <a:tc>
                  <a:txBody>
                    <a:bodyPr/>
                    <a:lstStyle/>
                    <a:p>
                      <a:r>
                        <a:rPr lang="en-IE" sz="3200"/>
                        <a:t>Code Coverage</a:t>
                      </a:r>
                    </a:p>
                  </a:txBody>
                  <a:tcPr/>
                </a:tc>
                <a:extLst>
                  <a:ext uri="{0D108BD9-81ED-4DB2-BD59-A6C34878D82A}">
                    <a16:rowId xmlns:a16="http://schemas.microsoft.com/office/drawing/2014/main" val="893915009"/>
                  </a:ext>
                </a:extLst>
              </a:tr>
              <a:tr h="370840">
                <a:tc>
                  <a:txBody>
                    <a:bodyPr/>
                    <a:lstStyle/>
                    <a:p>
                      <a:r>
                        <a:rPr lang="en-IE" sz="3200"/>
                        <a:t>Junit / Espresso</a:t>
                      </a:r>
                    </a:p>
                  </a:txBody>
                  <a:tcPr/>
                </a:tc>
                <a:tc>
                  <a:txBody>
                    <a:bodyPr/>
                    <a:lstStyle/>
                    <a:p>
                      <a:r>
                        <a:rPr lang="en-IE" sz="3200"/>
                        <a:t>Unit Testing</a:t>
                      </a:r>
                    </a:p>
                  </a:txBody>
                  <a:tcPr/>
                </a:tc>
                <a:extLst>
                  <a:ext uri="{0D108BD9-81ED-4DB2-BD59-A6C34878D82A}">
                    <a16:rowId xmlns:a16="http://schemas.microsoft.com/office/drawing/2014/main" val="3446126377"/>
                  </a:ext>
                </a:extLst>
              </a:tr>
              <a:tr h="370840">
                <a:tc>
                  <a:txBody>
                    <a:bodyPr/>
                    <a:lstStyle/>
                    <a:p>
                      <a:r>
                        <a:rPr lang="en-IE" sz="3200"/>
                        <a:t>Maven / ANT</a:t>
                      </a:r>
                    </a:p>
                  </a:txBody>
                  <a:tcPr/>
                </a:tc>
                <a:tc>
                  <a:txBody>
                    <a:bodyPr/>
                    <a:lstStyle/>
                    <a:p>
                      <a:r>
                        <a:rPr lang="en-IE" sz="3200"/>
                        <a:t>Build</a:t>
                      </a:r>
                    </a:p>
                  </a:txBody>
                  <a:tcPr/>
                </a:tc>
                <a:extLst>
                  <a:ext uri="{0D108BD9-81ED-4DB2-BD59-A6C34878D82A}">
                    <a16:rowId xmlns:a16="http://schemas.microsoft.com/office/drawing/2014/main" val="624624105"/>
                  </a:ext>
                </a:extLst>
              </a:tr>
              <a:tr h="370840">
                <a:tc>
                  <a:txBody>
                    <a:bodyPr/>
                    <a:lstStyle/>
                    <a:p>
                      <a:r>
                        <a:rPr lang="en-IE" sz="3200"/>
                        <a:t>Jenkins</a:t>
                      </a:r>
                    </a:p>
                  </a:txBody>
                  <a:tcPr/>
                </a:tc>
                <a:tc>
                  <a:txBody>
                    <a:bodyPr/>
                    <a:lstStyle/>
                    <a:p>
                      <a:r>
                        <a:rPr lang="en-IE" sz="3200"/>
                        <a:t>Continuous Integration</a:t>
                      </a:r>
                    </a:p>
                  </a:txBody>
                  <a:tcPr/>
                </a:tc>
                <a:extLst>
                  <a:ext uri="{0D108BD9-81ED-4DB2-BD59-A6C34878D82A}">
                    <a16:rowId xmlns:a16="http://schemas.microsoft.com/office/drawing/2014/main" val="2099073884"/>
                  </a:ext>
                </a:extLst>
              </a:tr>
              <a:tr h="370840">
                <a:tc>
                  <a:txBody>
                    <a:bodyPr/>
                    <a:lstStyle/>
                    <a:p>
                      <a:r>
                        <a:rPr lang="en-IE" sz="3200"/>
                        <a:t>Selenium / Espresso</a:t>
                      </a:r>
                    </a:p>
                  </a:txBody>
                  <a:tcPr/>
                </a:tc>
                <a:tc>
                  <a:txBody>
                    <a:bodyPr/>
                    <a:lstStyle/>
                    <a:p>
                      <a:r>
                        <a:rPr lang="en-IE" sz="3200"/>
                        <a:t>UI Testing</a:t>
                      </a:r>
                    </a:p>
                  </a:txBody>
                  <a:tcPr/>
                </a:tc>
                <a:extLst>
                  <a:ext uri="{0D108BD9-81ED-4DB2-BD59-A6C34878D82A}">
                    <a16:rowId xmlns:a16="http://schemas.microsoft.com/office/drawing/2014/main" val="1596922359"/>
                  </a:ext>
                </a:extLst>
              </a:tr>
            </a:tbl>
          </a:graphicData>
        </a:graphic>
      </p:graphicFrame>
      <p:sp>
        <p:nvSpPr>
          <p:cNvPr id="5" name="Slide Number Placeholder 4">
            <a:extLst>
              <a:ext uri="{FF2B5EF4-FFF2-40B4-BE49-F238E27FC236}">
                <a16:creationId xmlns:a16="http://schemas.microsoft.com/office/drawing/2014/main" id="{3D7A942A-36F0-42D5-B42E-26580C8BED36}"/>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270869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5FE2-14FE-4177-9625-315405AF631B}"/>
              </a:ext>
            </a:extLst>
          </p:cNvPr>
          <p:cNvSpPr>
            <a:spLocks noGrp="1"/>
          </p:cNvSpPr>
          <p:nvPr>
            <p:ph type="title"/>
          </p:nvPr>
        </p:nvSpPr>
        <p:spPr/>
        <p:txBody>
          <a:bodyPr/>
          <a:lstStyle/>
          <a:p>
            <a:r>
              <a:rPr lang="en-IE"/>
              <a:t>Exam Pattern</a:t>
            </a:r>
          </a:p>
        </p:txBody>
      </p:sp>
      <p:sp>
        <p:nvSpPr>
          <p:cNvPr id="3" name="Content Placeholder 2">
            <a:extLst>
              <a:ext uri="{FF2B5EF4-FFF2-40B4-BE49-F238E27FC236}">
                <a16:creationId xmlns:a16="http://schemas.microsoft.com/office/drawing/2014/main" id="{772A65FB-6778-44E6-8EB9-7B6C1906686B}"/>
              </a:ext>
            </a:extLst>
          </p:cNvPr>
          <p:cNvSpPr>
            <a:spLocks noGrp="1"/>
          </p:cNvSpPr>
          <p:nvPr>
            <p:ph idx="1"/>
          </p:nvPr>
        </p:nvSpPr>
        <p:spPr/>
        <p:txBody>
          <a:bodyPr vert="horz" lIns="91440" tIns="45720" rIns="91440" bIns="45720" rtlCol="0" anchor="t">
            <a:normAutofit/>
          </a:bodyPr>
          <a:lstStyle/>
          <a:p>
            <a:r>
              <a:rPr lang="en-IE" dirty="0">
                <a:latin typeface="Arial"/>
                <a:cs typeface="Arial"/>
              </a:rPr>
              <a:t>Mid Term – 10 marks</a:t>
            </a:r>
          </a:p>
          <a:p>
            <a:r>
              <a:rPr lang="en-IE" dirty="0">
                <a:latin typeface="Arial"/>
                <a:cs typeface="Arial"/>
              </a:rPr>
              <a:t>Viva – 10 marks</a:t>
            </a:r>
          </a:p>
          <a:p>
            <a:r>
              <a:rPr lang="en-IE" dirty="0">
                <a:latin typeface="Arial"/>
                <a:cs typeface="Arial"/>
              </a:rPr>
              <a:t>CA(Theory) – 10 marks</a:t>
            </a:r>
            <a:endParaRPr lang="en-IE" dirty="0"/>
          </a:p>
          <a:p>
            <a:r>
              <a:rPr lang="en-IE" dirty="0">
                <a:latin typeface="Arial"/>
                <a:cs typeface="Arial"/>
              </a:rPr>
              <a:t>Sprint 1 – 20 marks</a:t>
            </a:r>
          </a:p>
          <a:p>
            <a:r>
              <a:rPr lang="en-IE" dirty="0">
                <a:latin typeface="Arial"/>
                <a:cs typeface="Arial"/>
              </a:rPr>
              <a:t>Sprint 2 – 20 marks</a:t>
            </a:r>
          </a:p>
          <a:p>
            <a:r>
              <a:rPr lang="en-IE" dirty="0">
                <a:latin typeface="Arial"/>
                <a:cs typeface="Arial"/>
              </a:rPr>
              <a:t>End </a:t>
            </a:r>
            <a:r>
              <a:rPr lang="en-IE" dirty="0" err="1">
                <a:latin typeface="Arial"/>
                <a:cs typeface="Arial"/>
              </a:rPr>
              <a:t>sem</a:t>
            </a:r>
            <a:r>
              <a:rPr lang="en-IE" dirty="0">
                <a:latin typeface="Arial"/>
                <a:cs typeface="Arial"/>
              </a:rPr>
              <a:t> online exam –15 marks</a:t>
            </a:r>
          </a:p>
          <a:p>
            <a:r>
              <a:rPr lang="en-IE" dirty="0">
                <a:latin typeface="Arial"/>
                <a:cs typeface="Arial"/>
              </a:rPr>
              <a:t>End </a:t>
            </a:r>
            <a:r>
              <a:rPr lang="en-IE" dirty="0" err="1">
                <a:latin typeface="Arial"/>
                <a:cs typeface="Arial"/>
              </a:rPr>
              <a:t>sem</a:t>
            </a:r>
            <a:r>
              <a:rPr lang="en-IE" dirty="0">
                <a:latin typeface="Arial"/>
                <a:cs typeface="Arial"/>
              </a:rPr>
              <a:t> viva – 15 marks</a:t>
            </a:r>
          </a:p>
          <a:p>
            <a:endParaRPr lang="en-IE" dirty="0">
              <a:latin typeface="Arial"/>
              <a:cs typeface="Arial"/>
            </a:endParaRPr>
          </a:p>
        </p:txBody>
      </p:sp>
      <p:sp>
        <p:nvSpPr>
          <p:cNvPr id="5" name="Slide Number Placeholder 4">
            <a:extLst>
              <a:ext uri="{FF2B5EF4-FFF2-40B4-BE49-F238E27FC236}">
                <a16:creationId xmlns:a16="http://schemas.microsoft.com/office/drawing/2014/main" id="{DE3E3451-3B6C-4305-9BA8-38075DAFF6F3}"/>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349538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Course Outcomes</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5833106"/>
              </p:ext>
            </p:extLst>
          </p:nvPr>
        </p:nvGraphicFramePr>
        <p:xfrm>
          <a:off x="155122" y="1551319"/>
          <a:ext cx="11809413" cy="3925002"/>
        </p:xfrm>
        <a:graphic>
          <a:graphicData uri="http://schemas.openxmlformats.org/drawingml/2006/table">
            <a:tbl>
              <a:tblPr firstRow="1" firstCol="1" bandRow="1">
                <a:tableStyleId>{5C22544A-7EE6-4342-B048-85BDC9FD1C3A}</a:tableStyleId>
              </a:tblPr>
              <a:tblGrid>
                <a:gridCol w="838201">
                  <a:extLst>
                    <a:ext uri="{9D8B030D-6E8A-4147-A177-3AD203B41FA5}">
                      <a16:colId xmlns:a16="http://schemas.microsoft.com/office/drawing/2014/main" val="20000"/>
                    </a:ext>
                  </a:extLst>
                </a:gridCol>
                <a:gridCol w="9067800">
                  <a:extLst>
                    <a:ext uri="{9D8B030D-6E8A-4147-A177-3AD203B41FA5}">
                      <a16:colId xmlns:a16="http://schemas.microsoft.com/office/drawing/2014/main" val="20001"/>
                    </a:ext>
                  </a:extLst>
                </a:gridCol>
                <a:gridCol w="1903412">
                  <a:extLst>
                    <a:ext uri="{9D8B030D-6E8A-4147-A177-3AD203B41FA5}">
                      <a16:colId xmlns:a16="http://schemas.microsoft.com/office/drawing/2014/main" val="20002"/>
                    </a:ext>
                  </a:extLst>
                </a:gridCol>
              </a:tblGrid>
              <a:tr h="395459">
                <a:tc>
                  <a:txBody>
                    <a:bodyPr/>
                    <a:lstStyle/>
                    <a:p>
                      <a:pPr marL="0" marR="0">
                        <a:lnSpc>
                          <a:spcPct val="115000"/>
                        </a:lnSpc>
                        <a:spcBef>
                          <a:spcPts val="0"/>
                        </a:spcBef>
                        <a:spcAft>
                          <a:spcPts val="0"/>
                        </a:spcAft>
                      </a:pPr>
                      <a:r>
                        <a:rPr lang="en-US" sz="2400">
                          <a:effectLst/>
                        </a:rPr>
                        <a:t> </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Course Outcome</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400">
                          <a:effectLst/>
                        </a:rPr>
                        <a:t>BTL</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18940">
                <a:tc>
                  <a:txBody>
                    <a:bodyPr/>
                    <a:lstStyle/>
                    <a:p>
                      <a:pPr marL="0" marR="0">
                        <a:lnSpc>
                          <a:spcPct val="115000"/>
                        </a:lnSpc>
                        <a:spcBef>
                          <a:spcPts val="0"/>
                        </a:spcBef>
                        <a:spcAft>
                          <a:spcPts val="0"/>
                        </a:spcAft>
                      </a:pPr>
                      <a:r>
                        <a:rPr lang="en-US" sz="2000">
                          <a:effectLst/>
                        </a:rPr>
                        <a:t>CO 1</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and apply the principles of software engineering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a:effectLst/>
                        </a:rPr>
                        <a:t>L2</a:t>
                      </a:r>
                    </a:p>
                    <a:p>
                      <a:pPr marL="0" marR="0">
                        <a:lnSpc>
                          <a:spcPct val="115000"/>
                        </a:lnSpc>
                        <a:spcBef>
                          <a:spcPts val="0"/>
                        </a:spcBef>
                        <a:spcAft>
                          <a:spcPts val="0"/>
                        </a:spcAft>
                      </a:pPr>
                      <a:r>
                        <a:rPr lang="en-US" sz="2400">
                          <a:effectLst/>
                        </a:rPr>
                        <a:t> </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421862">
                <a:tc>
                  <a:txBody>
                    <a:bodyPr/>
                    <a:lstStyle/>
                    <a:p>
                      <a:pPr marL="0" marR="0">
                        <a:lnSpc>
                          <a:spcPct val="115000"/>
                        </a:lnSpc>
                        <a:spcBef>
                          <a:spcPts val="0"/>
                        </a:spcBef>
                        <a:spcAft>
                          <a:spcPts val="0"/>
                        </a:spcAft>
                      </a:pPr>
                      <a:r>
                        <a:rPr lang="en-US" sz="2000">
                          <a:effectLst/>
                        </a:rPr>
                        <a:t>CO 2</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various software process models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a:effectLst/>
                        </a:rPr>
                        <a:t>L2</a:t>
                      </a:r>
                    </a:p>
                    <a:p>
                      <a:pPr marL="0" marR="0">
                        <a:lnSpc>
                          <a:spcPct val="115000"/>
                        </a:lnSpc>
                        <a:spcBef>
                          <a:spcPts val="0"/>
                        </a:spcBef>
                        <a:spcAft>
                          <a:spcPts val="0"/>
                        </a:spcAft>
                      </a:pPr>
                      <a:r>
                        <a:rPr lang="en-US" sz="2000">
                          <a:effectLst/>
                        </a:rPr>
                        <a:t> </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433906">
                <a:tc>
                  <a:txBody>
                    <a:bodyPr/>
                    <a:lstStyle/>
                    <a:p>
                      <a:pPr marL="0" marR="0">
                        <a:lnSpc>
                          <a:spcPct val="115000"/>
                        </a:lnSpc>
                        <a:spcBef>
                          <a:spcPts val="0"/>
                        </a:spcBef>
                        <a:spcAft>
                          <a:spcPts val="0"/>
                        </a:spcAft>
                      </a:pPr>
                      <a:r>
                        <a:rPr lang="en-US" sz="2000">
                          <a:effectLst/>
                        </a:rPr>
                        <a:t>CO 3</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Apply the appropriate software design methodology for a given scenario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L3</a:t>
                      </a:r>
                    </a:p>
                    <a:p>
                      <a:pPr marL="0" marR="0">
                        <a:lnSpc>
                          <a:spcPct val="115000"/>
                        </a:lnSpc>
                        <a:spcBef>
                          <a:spcPts val="0"/>
                        </a:spcBef>
                        <a:spcAft>
                          <a:spcPts val="0"/>
                        </a:spcAft>
                      </a:pPr>
                      <a:r>
                        <a:rPr lang="en-US" sz="2000" dirty="0">
                          <a:effectLst/>
                        </a:rPr>
                        <a:t>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515731">
                <a:tc>
                  <a:txBody>
                    <a:bodyPr/>
                    <a:lstStyle/>
                    <a:p>
                      <a:pPr marL="0" marR="0">
                        <a:lnSpc>
                          <a:spcPct val="115000"/>
                        </a:lnSpc>
                        <a:spcBef>
                          <a:spcPts val="0"/>
                        </a:spcBef>
                        <a:spcAft>
                          <a:spcPts val="0"/>
                        </a:spcAft>
                      </a:pPr>
                      <a:r>
                        <a:rPr lang="en-US" sz="2000">
                          <a:effectLst/>
                        </a:rPr>
                        <a:t>CO 4</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dirty="0">
                          <a:effectLst/>
                          <a:latin typeface="Arial" panose="020B0604020202020204" pitchFamily="34" charset="0"/>
                          <a:ea typeface="Calibri" panose="020F0502020204030204" pitchFamily="34" charset="0"/>
                          <a:cs typeface="Arial" panose="020B0604020202020204" pitchFamily="34" charset="0"/>
                        </a:rPr>
                        <a:t>Evaluate a system developed for real-world applications in Agile Mode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a:effectLst/>
                        </a:rPr>
                        <a:t>L5</a:t>
                      </a:r>
                    </a:p>
                    <a:p>
                      <a:pPr marL="0" marR="0">
                        <a:lnSpc>
                          <a:spcPct val="115000"/>
                        </a:lnSpc>
                        <a:spcBef>
                          <a:spcPts val="0"/>
                        </a:spcBef>
                        <a:spcAft>
                          <a:spcPts val="0"/>
                        </a:spcAft>
                      </a:pPr>
                      <a:r>
                        <a:rPr lang="en-US" sz="2000">
                          <a:effectLst/>
                        </a:rPr>
                        <a:t> </a:t>
                      </a:r>
                      <a:endParaRPr lang="en-US" sz="200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749956">
                <a:tc>
                  <a:txBody>
                    <a:bodyPr/>
                    <a:lstStyle/>
                    <a:p>
                      <a:pPr marL="0" marR="0">
                        <a:lnSpc>
                          <a:spcPct val="115000"/>
                        </a:lnSpc>
                        <a:spcBef>
                          <a:spcPts val="0"/>
                        </a:spcBef>
                        <a:spcAft>
                          <a:spcPts val="0"/>
                        </a:spcAft>
                      </a:pPr>
                      <a:r>
                        <a:rPr lang="en-US" sz="2000">
                          <a:effectLst/>
                        </a:rPr>
                        <a:t>CO 5</a:t>
                      </a:r>
                      <a:endParaRPr lang="en-US" sz="2000">
                        <a:effectLst/>
                        <a:latin typeface="Calibri"/>
                        <a:ea typeface="Calibri"/>
                        <a:cs typeface="Times New Roman"/>
                      </a:endParaRPr>
                    </a:p>
                  </a:txBody>
                  <a:tcPr marL="68580" marR="68580" marT="0" marB="0"/>
                </a:tc>
                <a:tc>
                  <a:txBody>
                    <a:bodyPr/>
                    <a:lstStyle/>
                    <a:p>
                      <a:pPr marL="0" marR="0">
                        <a:lnSpc>
                          <a:spcPct val="115000"/>
                        </a:lnSpc>
                        <a:spcBef>
                          <a:spcPts val="0"/>
                        </a:spcBef>
                        <a:spcAft>
                          <a:spcPts val="0"/>
                        </a:spcAft>
                      </a:pPr>
                      <a:r>
                        <a:rPr lang="en-US" sz="2000" kern="1200" dirty="0">
                          <a:solidFill>
                            <a:schemeClr val="dk1"/>
                          </a:solidFill>
                          <a:effectLst/>
                          <a:latin typeface="Arial" panose="020B0604020202020204" pitchFamily="34" charset="0"/>
                          <a:ea typeface="+mn-ea"/>
                          <a:cs typeface="Arial" panose="020B0604020202020204" pitchFamily="34" charset="0"/>
                        </a:rPr>
                        <a:t>Understand and implement various industry standards</a:t>
                      </a:r>
                      <a:r>
                        <a:rPr lang="en-IN" sz="2000" dirty="0">
                          <a:effectLst/>
                          <a:latin typeface="Arial" panose="020B0604020202020204" pitchFamily="34" charset="0"/>
                          <a:cs typeface="Arial" panose="020B0604020202020204" pitchFamily="34" charset="0"/>
                        </a:rPr>
                        <a:t> </a:t>
                      </a:r>
                      <a:endParaRPr lang="en-US" sz="2000" dirty="0">
                        <a:effectLst/>
                        <a:latin typeface="Arial" panose="020B0604020202020204" pitchFamily="34" charset="0"/>
                        <a:ea typeface="Calibri"/>
                        <a:cs typeface="Arial"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L2</a:t>
                      </a:r>
                    </a:p>
                    <a:p>
                      <a:pPr marL="0" marR="0">
                        <a:lnSpc>
                          <a:spcPct val="115000"/>
                        </a:lnSpc>
                        <a:spcBef>
                          <a:spcPts val="0"/>
                        </a:spcBef>
                        <a:spcAft>
                          <a:spcPts val="0"/>
                        </a:spcAft>
                      </a:pPr>
                      <a:r>
                        <a:rPr lang="en-US" sz="2000" dirty="0">
                          <a:effectLst/>
                        </a:rPr>
                        <a:t> </a:t>
                      </a:r>
                      <a:endParaRPr lang="en-US" sz="2000" dirty="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08902415"/>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946468-B0B3-4234-91F2-17A75AD88427}"/>
</file>

<file path=customXml/itemProps2.xml><?xml version="1.0" encoding="utf-8"?>
<ds:datastoreItem xmlns:ds="http://schemas.openxmlformats.org/officeDocument/2006/customXml" ds:itemID="{B8F30465-1AA2-49FB-A4CD-89BB087775B0}"/>
</file>

<file path=customXml/itemProps3.xml><?xml version="1.0" encoding="utf-8"?>
<ds:datastoreItem xmlns:ds="http://schemas.openxmlformats.org/officeDocument/2006/customXml" ds:itemID="{FAD3976F-9109-48A2-8E30-051CC54679CD}"/>
</file>

<file path=docProps/app.xml><?xml version="1.0" encoding="utf-8"?>
<Properties xmlns="http://schemas.openxmlformats.org/officeDocument/2006/extended-properties" xmlns:vt="http://schemas.openxmlformats.org/officeDocument/2006/docPropsVTypes">
  <TotalTime>14</TotalTime>
  <Words>630</Words>
  <Application>Microsoft Macintosh PowerPoint</Application>
  <PresentationFormat>Custom</PresentationFormat>
  <Paragraphs>158</Paragraphs>
  <Slides>27</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Times New Roman</vt:lpstr>
      <vt:lpstr>Wingdings</vt:lpstr>
      <vt:lpstr>GaneshTemplate</vt:lpstr>
      <vt:lpstr>1_GaneshTemplate</vt:lpstr>
      <vt:lpstr>19CSE314  Software Engineering</vt:lpstr>
      <vt:lpstr>About the course</vt:lpstr>
      <vt:lpstr>Syllabus </vt:lpstr>
      <vt:lpstr>Evaluation Pattern (TBC)</vt:lpstr>
      <vt:lpstr>Project</vt:lpstr>
      <vt:lpstr>A snippet of the tools </vt:lpstr>
      <vt:lpstr>Project (Not an exhaustive list)</vt:lpstr>
      <vt:lpstr>Exam Pattern</vt:lpstr>
      <vt:lpstr>Course Outcomes</vt:lpstr>
      <vt:lpstr>Course Outcomes</vt:lpstr>
      <vt:lpstr>Textbook</vt:lpstr>
      <vt:lpstr>Course communications</vt:lpstr>
      <vt:lpstr>Quiz</vt:lpstr>
      <vt:lpstr>What do you know about software engineering?</vt:lpstr>
      <vt:lpstr>What are you expecting out of this course?</vt:lpstr>
      <vt:lpstr>What is a software?</vt:lpstr>
      <vt:lpstr>Dilbert comic on software engineering…</vt:lpstr>
      <vt:lpstr>PowerPoint Presentation</vt:lpstr>
      <vt:lpstr>Cambridge dictionary says…</vt:lpstr>
      <vt:lpstr>What is the process involved in developing a software?</vt:lpstr>
      <vt:lpstr>PowerPoint Presentation</vt:lpstr>
      <vt:lpstr>Why software development projects fail?</vt:lpstr>
      <vt:lpstr>Why software Development projects fail?</vt:lpstr>
      <vt:lpstr>Why software Development projects fail?</vt:lpstr>
      <vt:lpstr>What roles are waiting for you?</vt:lpstr>
      <vt:lpstr>PowerPoint Presentation</vt:lpstr>
      <vt:lpstr>Next Session:   Introduction to Software Engineering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15CSE313  Software Engineering</dc:title>
  <dc:creator>Ganesh Iyer</dc:creator>
  <cp:lastModifiedBy>Dr. Arun Kumar C (CSE)</cp:lastModifiedBy>
  <cp:revision>27</cp:revision>
  <dcterms:created xsi:type="dcterms:W3CDTF">2018-11-26T09:25:02Z</dcterms:created>
  <dcterms:modified xsi:type="dcterms:W3CDTF">2021-12-28T17:03:36Z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